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4" r:id="rId4"/>
    <p:sldId id="269" r:id="rId5"/>
    <p:sldId id="273" r:id="rId6"/>
    <p:sldId id="270" r:id="rId7"/>
    <p:sldId id="271" r:id="rId8"/>
    <p:sldId id="275" r:id="rId9"/>
    <p:sldId id="272" r:id="rId10"/>
    <p:sldId id="274" r:id="rId11"/>
    <p:sldId id="259" r:id="rId12"/>
    <p:sldId id="262" r:id="rId13"/>
    <p:sldId id="281" r:id="rId14"/>
    <p:sldId id="283" r:id="rId15"/>
    <p:sldId id="285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60" r:id="rId26"/>
    <p:sldId id="268" r:id="rId27"/>
    <p:sldId id="276" r:id="rId28"/>
    <p:sldId id="277" r:id="rId29"/>
    <p:sldId id="280" r:id="rId30"/>
    <p:sldId id="278" r:id="rId31"/>
    <p:sldId id="279" r:id="rId32"/>
    <p:sldId id="261" r:id="rId33"/>
    <p:sldId id="266" r:id="rId34"/>
    <p:sldId id="267" r:id="rId35"/>
    <p:sldId id="26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" Target="../slides/slide4.xml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slide" Target="../slides/slide6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slide" Target="../slides/slide9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svg"/><Relationship Id="rId3" Type="http://schemas.openxmlformats.org/officeDocument/2006/relationships/slide" Target="../slides/slide12.xml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21.svg"/><Relationship Id="rId16" Type="http://schemas.openxmlformats.org/officeDocument/2006/relationships/image" Target="../media/image32.png"/><Relationship Id="rId1" Type="http://schemas.openxmlformats.org/officeDocument/2006/relationships/image" Target="../media/image20.png"/><Relationship Id="rId6" Type="http://schemas.openxmlformats.org/officeDocument/2006/relationships/slide" Target="../slides/slide13.xml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slide" Target="../slides/slide15.xml"/><Relationship Id="rId14" Type="http://schemas.openxmlformats.org/officeDocument/2006/relationships/image" Target="../media/image3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slide" Target="../slides/slide26.xml"/><Relationship Id="rId7" Type="http://schemas.openxmlformats.org/officeDocument/2006/relationships/image" Target="../media/image43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slide" Target="../slides/slide28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slide" Target="../slides/slide30.xml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slide" Target="../slides/slide33.xml"/><Relationship Id="rId7" Type="http://schemas.openxmlformats.org/officeDocument/2006/relationships/image" Target="../media/image53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slide" Target="../slides/slide34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slide" Target="../slides/slide35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6E415-E52B-4130-A7CB-E76BEF8332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2698979-C964-49F4-8934-306749A96848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2">
                  <a:lumMod val="50000"/>
                </a:schemeClr>
              </a:solidFill>
            </a:rPr>
            <a:t>What is a research question, and why is it important?</a:t>
          </a:r>
        </a:p>
      </dgm:t>
    </dgm:pt>
    <dgm:pt modelId="{39666FD5-41CC-4AFA-9B8E-AC4E743490C0}" type="parTrans" cxnId="{8F3D5ADB-7F1E-4E13-868F-96058D5B0BF6}">
      <dgm:prSet/>
      <dgm:spPr/>
      <dgm:t>
        <a:bodyPr/>
        <a:lstStyle/>
        <a:p>
          <a:endParaRPr lang="en-US"/>
        </a:p>
      </dgm:t>
    </dgm:pt>
    <dgm:pt modelId="{1A751329-1FAF-41D5-85CE-899B4DD8ED44}" type="sibTrans" cxnId="{8F3D5ADB-7F1E-4E13-868F-96058D5B0BF6}">
      <dgm:prSet/>
      <dgm:spPr/>
      <dgm:t>
        <a:bodyPr/>
        <a:lstStyle/>
        <a:p>
          <a:endParaRPr lang="en-US"/>
        </a:p>
      </dgm:t>
    </dgm:pt>
    <dgm:pt modelId="{21D8DE23-F357-4B04-AE5E-3D11E8C06490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2">
                  <a:lumMod val="50000"/>
                </a:schemeClr>
              </a:solidFill>
            </a:rPr>
            <a:t>Tips for developing an effective research question</a:t>
          </a:r>
        </a:p>
      </dgm:t>
    </dgm:pt>
    <dgm:pt modelId="{287C93EE-F0DB-458E-816C-DBDFAE22EDE8}" type="parTrans" cxnId="{63B778FE-430E-4D06-AC7A-CEB5FEB5C8A9}">
      <dgm:prSet/>
      <dgm:spPr/>
      <dgm:t>
        <a:bodyPr/>
        <a:lstStyle/>
        <a:p>
          <a:endParaRPr lang="en-US"/>
        </a:p>
      </dgm:t>
    </dgm:pt>
    <dgm:pt modelId="{6AFC23BB-2864-41EB-95AD-9236349B7E03}" type="sibTrans" cxnId="{63B778FE-430E-4D06-AC7A-CEB5FEB5C8A9}">
      <dgm:prSet/>
      <dgm:spPr/>
      <dgm:t>
        <a:bodyPr/>
        <a:lstStyle/>
        <a:p>
          <a:endParaRPr lang="en-US"/>
        </a:p>
      </dgm:t>
    </dgm:pt>
    <dgm:pt modelId="{79254E06-1090-4C87-A2B3-9DA16B97A7DA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2">
                  <a:lumMod val="50000"/>
                </a:schemeClr>
              </a:solidFill>
            </a:rPr>
            <a:t>Evaluating your research question</a:t>
          </a:r>
        </a:p>
      </dgm:t>
    </dgm:pt>
    <dgm:pt modelId="{5612EC35-4A2E-40C0-8C30-8E27C17C0FEE}" type="parTrans" cxnId="{51D35ECC-3A97-40AC-ADCD-8D0EA6FFA429}">
      <dgm:prSet/>
      <dgm:spPr/>
      <dgm:t>
        <a:bodyPr/>
        <a:lstStyle/>
        <a:p>
          <a:endParaRPr lang="en-US"/>
        </a:p>
      </dgm:t>
    </dgm:pt>
    <dgm:pt modelId="{CBB664D4-B71E-49A3-BCC7-47B69DEEF79D}" type="sibTrans" cxnId="{51D35ECC-3A97-40AC-ADCD-8D0EA6FFA429}">
      <dgm:prSet/>
      <dgm:spPr/>
      <dgm:t>
        <a:bodyPr/>
        <a:lstStyle/>
        <a:p>
          <a:endParaRPr lang="en-US"/>
        </a:p>
      </dgm:t>
    </dgm:pt>
    <dgm:pt modelId="{6442A83B-C552-48E3-B084-04FEC88C583A}" type="pres">
      <dgm:prSet presAssocID="{27A6E415-E52B-4130-A7CB-E76BEF833220}" presName="linearFlow" presStyleCnt="0">
        <dgm:presLayoutVars>
          <dgm:dir/>
          <dgm:resizeHandles val="exact"/>
        </dgm:presLayoutVars>
      </dgm:prSet>
      <dgm:spPr/>
    </dgm:pt>
    <dgm:pt modelId="{5F582FBF-D5A8-403D-9ED4-EB21B4F3C436}" type="pres">
      <dgm:prSet presAssocID="{32698979-C964-49F4-8934-306749A96848}" presName="composite" presStyleCnt="0"/>
      <dgm:spPr/>
    </dgm:pt>
    <dgm:pt modelId="{C3370A82-7066-4883-BB7C-42109D733296}" type="pres">
      <dgm:prSet presAssocID="{32698979-C964-49F4-8934-306749A96848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>
            <a:hlinkClick xmlns:r="http://schemas.openxmlformats.org/officeDocument/2006/relationships" r:id="rId3" action="ppaction://hlinksldjump"/>
          </dgm14:cNvPr>
        </a:ext>
      </dgm:extLst>
    </dgm:pt>
    <dgm:pt modelId="{F8CC8090-78CC-4EFB-977D-921EFEE41A8A}" type="pres">
      <dgm:prSet presAssocID="{32698979-C964-49F4-8934-306749A96848}" presName="txShp" presStyleLbl="node1" presStyleIdx="0" presStyleCnt="3">
        <dgm:presLayoutVars>
          <dgm:bulletEnabled val="1"/>
        </dgm:presLayoutVars>
      </dgm:prSet>
      <dgm:spPr/>
    </dgm:pt>
    <dgm:pt modelId="{8B3A76F1-4FEA-42C1-9B49-3A9F9BD5B57E}" type="pres">
      <dgm:prSet presAssocID="{1A751329-1FAF-41D5-85CE-899B4DD8ED44}" presName="spacing" presStyleCnt="0"/>
      <dgm:spPr/>
    </dgm:pt>
    <dgm:pt modelId="{93E5EE21-8B65-47D3-8B5C-03ADB45AB7FA}" type="pres">
      <dgm:prSet presAssocID="{21D8DE23-F357-4B04-AE5E-3D11E8C06490}" presName="composite" presStyleCnt="0"/>
      <dgm:spPr/>
    </dgm:pt>
    <dgm:pt modelId="{C5F7EA7D-0FAC-49F6-8565-5F8D227054D8}" type="pres">
      <dgm:prSet presAssocID="{21D8DE23-F357-4B04-AE5E-3D11E8C06490}" presName="imgShp" presStyleLbl="fgImgPlace1" presStyleIdx="1" presStyleCnt="3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>
            <a:hlinkClick xmlns:r="http://schemas.openxmlformats.org/officeDocument/2006/relationships" r:id="rId6" action="ppaction://hlinksldjump"/>
          </dgm14:cNvPr>
        </a:ext>
      </dgm:extLst>
    </dgm:pt>
    <dgm:pt modelId="{8558EFEC-B23D-4B03-B17D-69BC5C42A7B4}" type="pres">
      <dgm:prSet presAssocID="{21D8DE23-F357-4B04-AE5E-3D11E8C06490}" presName="txShp" presStyleLbl="node1" presStyleIdx="1" presStyleCnt="3">
        <dgm:presLayoutVars>
          <dgm:bulletEnabled val="1"/>
        </dgm:presLayoutVars>
      </dgm:prSet>
      <dgm:spPr/>
    </dgm:pt>
    <dgm:pt modelId="{686B369F-BBF4-42EB-9A47-79D248BF6E19}" type="pres">
      <dgm:prSet presAssocID="{6AFC23BB-2864-41EB-95AD-9236349B7E03}" presName="spacing" presStyleCnt="0"/>
      <dgm:spPr/>
    </dgm:pt>
    <dgm:pt modelId="{90E5A050-3987-49F5-8FBF-CEF6DBA1AFE3}" type="pres">
      <dgm:prSet presAssocID="{79254E06-1090-4C87-A2B3-9DA16B97A7DA}" presName="composite" presStyleCnt="0"/>
      <dgm:spPr/>
    </dgm:pt>
    <dgm:pt modelId="{3792C624-1952-4C20-8901-D118FF039F3C}" type="pres">
      <dgm:prSet presAssocID="{79254E06-1090-4C87-A2B3-9DA16B97A7DA}" presName="imgShp" presStyleLbl="fgImgPlace1" presStyleIdx="2" presStyleCnt="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>
            <a:hlinkClick xmlns:r="http://schemas.openxmlformats.org/officeDocument/2006/relationships" r:id="rId9" action="ppaction://hlinksldjump"/>
          </dgm14:cNvPr>
        </a:ext>
      </dgm:extLst>
    </dgm:pt>
    <dgm:pt modelId="{58BFF8F8-A9FC-4001-A88C-F8275F30A8D0}" type="pres">
      <dgm:prSet presAssocID="{79254E06-1090-4C87-A2B3-9DA16B97A7DA}" presName="txShp" presStyleLbl="node1" presStyleIdx="2" presStyleCnt="3">
        <dgm:presLayoutVars>
          <dgm:bulletEnabled val="1"/>
        </dgm:presLayoutVars>
      </dgm:prSet>
      <dgm:spPr/>
    </dgm:pt>
  </dgm:ptLst>
  <dgm:cxnLst>
    <dgm:cxn modelId="{D6BEDA12-3C47-4513-B035-C33E91767FE4}" type="presOf" srcId="{27A6E415-E52B-4130-A7CB-E76BEF833220}" destId="{6442A83B-C552-48E3-B084-04FEC88C583A}" srcOrd="0" destOrd="0" presId="urn:microsoft.com/office/officeart/2005/8/layout/vList3"/>
    <dgm:cxn modelId="{2E8257A3-2936-4537-AF9A-DCA919CA829A}" type="presOf" srcId="{32698979-C964-49F4-8934-306749A96848}" destId="{F8CC8090-78CC-4EFB-977D-921EFEE41A8A}" srcOrd="0" destOrd="0" presId="urn:microsoft.com/office/officeart/2005/8/layout/vList3"/>
    <dgm:cxn modelId="{B48424AA-38D6-4B48-9E48-5B3AAF29A496}" type="presOf" srcId="{79254E06-1090-4C87-A2B3-9DA16B97A7DA}" destId="{58BFF8F8-A9FC-4001-A88C-F8275F30A8D0}" srcOrd="0" destOrd="0" presId="urn:microsoft.com/office/officeart/2005/8/layout/vList3"/>
    <dgm:cxn modelId="{51D35ECC-3A97-40AC-ADCD-8D0EA6FFA429}" srcId="{27A6E415-E52B-4130-A7CB-E76BEF833220}" destId="{79254E06-1090-4C87-A2B3-9DA16B97A7DA}" srcOrd="2" destOrd="0" parTransId="{5612EC35-4A2E-40C0-8C30-8E27C17C0FEE}" sibTransId="{CBB664D4-B71E-49A3-BCC7-47B69DEEF79D}"/>
    <dgm:cxn modelId="{8F3D5ADB-7F1E-4E13-868F-96058D5B0BF6}" srcId="{27A6E415-E52B-4130-A7CB-E76BEF833220}" destId="{32698979-C964-49F4-8934-306749A96848}" srcOrd="0" destOrd="0" parTransId="{39666FD5-41CC-4AFA-9B8E-AC4E743490C0}" sibTransId="{1A751329-1FAF-41D5-85CE-899B4DD8ED44}"/>
    <dgm:cxn modelId="{C12839E4-782C-4EFD-8817-663577AA8441}" type="presOf" srcId="{21D8DE23-F357-4B04-AE5E-3D11E8C06490}" destId="{8558EFEC-B23D-4B03-B17D-69BC5C42A7B4}" srcOrd="0" destOrd="0" presId="urn:microsoft.com/office/officeart/2005/8/layout/vList3"/>
    <dgm:cxn modelId="{63B778FE-430E-4D06-AC7A-CEB5FEB5C8A9}" srcId="{27A6E415-E52B-4130-A7CB-E76BEF833220}" destId="{21D8DE23-F357-4B04-AE5E-3D11E8C06490}" srcOrd="1" destOrd="0" parTransId="{287C93EE-F0DB-458E-816C-DBDFAE22EDE8}" sibTransId="{6AFC23BB-2864-41EB-95AD-9236349B7E03}"/>
    <dgm:cxn modelId="{D36C5FE7-71EE-4F7D-B75D-B250AD3EF463}" type="presParOf" srcId="{6442A83B-C552-48E3-B084-04FEC88C583A}" destId="{5F582FBF-D5A8-403D-9ED4-EB21B4F3C436}" srcOrd="0" destOrd="0" presId="urn:microsoft.com/office/officeart/2005/8/layout/vList3"/>
    <dgm:cxn modelId="{22D83713-6637-4BC3-A1B6-51895DBFDCF8}" type="presParOf" srcId="{5F582FBF-D5A8-403D-9ED4-EB21B4F3C436}" destId="{C3370A82-7066-4883-BB7C-42109D733296}" srcOrd="0" destOrd="0" presId="urn:microsoft.com/office/officeart/2005/8/layout/vList3"/>
    <dgm:cxn modelId="{3E7C8090-EB91-4677-A7BC-0587AA949752}" type="presParOf" srcId="{5F582FBF-D5A8-403D-9ED4-EB21B4F3C436}" destId="{F8CC8090-78CC-4EFB-977D-921EFEE41A8A}" srcOrd="1" destOrd="0" presId="urn:microsoft.com/office/officeart/2005/8/layout/vList3"/>
    <dgm:cxn modelId="{E13D6A24-2E3C-4E05-820B-EC02880C2317}" type="presParOf" srcId="{6442A83B-C552-48E3-B084-04FEC88C583A}" destId="{8B3A76F1-4FEA-42C1-9B49-3A9F9BD5B57E}" srcOrd="1" destOrd="0" presId="urn:microsoft.com/office/officeart/2005/8/layout/vList3"/>
    <dgm:cxn modelId="{1F2EE0DB-EB8A-4ABF-8548-270817DEE82E}" type="presParOf" srcId="{6442A83B-C552-48E3-B084-04FEC88C583A}" destId="{93E5EE21-8B65-47D3-8B5C-03ADB45AB7FA}" srcOrd="2" destOrd="0" presId="urn:microsoft.com/office/officeart/2005/8/layout/vList3"/>
    <dgm:cxn modelId="{50447604-6823-430F-A4BA-4F6C0CBBF7E6}" type="presParOf" srcId="{93E5EE21-8B65-47D3-8B5C-03ADB45AB7FA}" destId="{C5F7EA7D-0FAC-49F6-8565-5F8D227054D8}" srcOrd="0" destOrd="0" presId="urn:microsoft.com/office/officeart/2005/8/layout/vList3"/>
    <dgm:cxn modelId="{6D260CCE-02A1-4719-8AAC-474186DFD8FC}" type="presParOf" srcId="{93E5EE21-8B65-47D3-8B5C-03ADB45AB7FA}" destId="{8558EFEC-B23D-4B03-B17D-69BC5C42A7B4}" srcOrd="1" destOrd="0" presId="urn:microsoft.com/office/officeart/2005/8/layout/vList3"/>
    <dgm:cxn modelId="{38CDDD9F-84C8-4AB4-901D-32048E0701A7}" type="presParOf" srcId="{6442A83B-C552-48E3-B084-04FEC88C583A}" destId="{686B369F-BBF4-42EB-9A47-79D248BF6E19}" srcOrd="3" destOrd="0" presId="urn:microsoft.com/office/officeart/2005/8/layout/vList3"/>
    <dgm:cxn modelId="{4BF0EB06-91FD-4C5E-9F0B-96FE6E1ADFC9}" type="presParOf" srcId="{6442A83B-C552-48E3-B084-04FEC88C583A}" destId="{90E5A050-3987-49F5-8FBF-CEF6DBA1AFE3}" srcOrd="4" destOrd="0" presId="urn:microsoft.com/office/officeart/2005/8/layout/vList3"/>
    <dgm:cxn modelId="{0AF67CB2-0A2C-417B-8CBC-1C9C55D6A285}" type="presParOf" srcId="{90E5A050-3987-49F5-8FBF-CEF6DBA1AFE3}" destId="{3792C624-1952-4C20-8901-D118FF039F3C}" srcOrd="0" destOrd="0" presId="urn:microsoft.com/office/officeart/2005/8/layout/vList3"/>
    <dgm:cxn modelId="{49E65531-CC90-4C67-B63E-5DE9E11F5F4F}" type="presParOf" srcId="{90E5A050-3987-49F5-8FBF-CEF6DBA1AFE3}" destId="{58BFF8F8-A9FC-4001-A88C-F8275F30A8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C9E3D-8B42-49CF-80ED-2E317640A5E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B98B45-0B5B-4432-AF67-D1D21286E388}">
      <dgm:prSet custT="1"/>
      <dgm:spPr/>
      <dgm:t>
        <a:bodyPr/>
        <a:lstStyle/>
        <a:p>
          <a:r>
            <a:rPr lang="en-US" sz="1200" dirty="0"/>
            <a:t>Qualitative</a:t>
          </a:r>
          <a:endParaRPr lang="en-US" sz="1000" dirty="0"/>
        </a:p>
      </dgm:t>
    </dgm:pt>
    <dgm:pt modelId="{2B15BD1C-3122-4703-89EC-07EB97A2FCD9}" type="parTrans" cxnId="{D4F8D2E0-25FC-494F-B3FC-069E612EE8F9}">
      <dgm:prSet/>
      <dgm:spPr/>
      <dgm:t>
        <a:bodyPr/>
        <a:lstStyle/>
        <a:p>
          <a:endParaRPr lang="en-US"/>
        </a:p>
      </dgm:t>
    </dgm:pt>
    <dgm:pt modelId="{2F34D4B7-C09C-46BB-ABFA-DB4BD29D01B9}" type="sibTrans" cxnId="{D4F8D2E0-25FC-494F-B3FC-069E612EE8F9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5CD00F0C-4552-4CFA-9E96-205D753A76AB}">
      <dgm:prSet/>
      <dgm:spPr/>
      <dgm:t>
        <a:bodyPr/>
        <a:lstStyle/>
        <a:p>
          <a:r>
            <a:rPr lang="en-US" dirty="0"/>
            <a:t>Describe the nature of something or a phenomenon</a:t>
          </a:r>
        </a:p>
      </dgm:t>
    </dgm:pt>
    <dgm:pt modelId="{8530D416-7A52-4000-BEB6-7C584C1090BC}" type="parTrans" cxnId="{E4EDB391-1526-4C72-8C5F-5178242602FF}">
      <dgm:prSet/>
      <dgm:spPr/>
      <dgm:t>
        <a:bodyPr/>
        <a:lstStyle/>
        <a:p>
          <a:endParaRPr lang="en-US"/>
        </a:p>
      </dgm:t>
    </dgm:pt>
    <dgm:pt modelId="{794B2DA5-0FC1-443A-B299-3120AB0D2C49}" type="sibTrans" cxnId="{E4EDB391-1526-4C72-8C5F-5178242602FF}">
      <dgm:prSet custT="1"/>
      <dgm:spPr/>
      <dgm:t>
        <a:bodyPr/>
        <a:lstStyle/>
        <a:p>
          <a:r>
            <a:rPr lang="en-US" sz="1000" b="1" dirty="0">
              <a:solidFill>
                <a:schemeClr val="accent2">
                  <a:lumMod val="50000"/>
                </a:schemeClr>
              </a:solidFill>
            </a:rPr>
            <a:t>Descriptive</a:t>
          </a:r>
        </a:p>
      </dgm:t>
    </dgm:pt>
    <dgm:pt modelId="{AFC4E347-2971-4C4D-B72C-2ED8CA53E98A}">
      <dgm:prSet/>
      <dgm:spPr/>
      <dgm:t>
        <a:bodyPr/>
        <a:lstStyle/>
        <a:p>
          <a:r>
            <a:rPr lang="en-US" dirty="0"/>
            <a:t>Assess the effectiveness of an existing method</a:t>
          </a:r>
        </a:p>
      </dgm:t>
    </dgm:pt>
    <dgm:pt modelId="{8DC1BF07-BC2A-4703-BAD9-E0D459F08BA5}" type="parTrans" cxnId="{1AD3412D-D08B-4A84-A2E9-39C86F7D99C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7B1A0256-FE4D-47AA-AB1E-66520BFB791D}" type="sibTrans" cxnId="{1AD3412D-D08B-4A84-A2E9-39C86F7D99C0}">
      <dgm:prSet custT="1"/>
      <dgm:spPr/>
      <dgm:t>
        <a:bodyPr/>
        <a:lstStyle/>
        <a:p>
          <a:r>
            <a:rPr lang="en-US" sz="1000" b="1" dirty="0">
              <a:solidFill>
                <a:schemeClr val="accent2">
                  <a:lumMod val="50000"/>
                </a:schemeClr>
              </a:solidFill>
            </a:rPr>
            <a:t>Evaluative</a:t>
          </a:r>
        </a:p>
      </dgm:t>
    </dgm:pt>
    <dgm:pt modelId="{BC24AB43-9F54-442A-911F-7601A54FA2CC}">
      <dgm:prSet/>
      <dgm:spPr/>
      <dgm:t>
        <a:bodyPr/>
        <a:lstStyle/>
        <a:p>
          <a:r>
            <a:rPr lang="en-US" dirty="0"/>
            <a:t>Examine reasons for phenomena</a:t>
          </a:r>
        </a:p>
      </dgm:t>
    </dgm:pt>
    <dgm:pt modelId="{907FE8D3-FC71-46F7-9D8F-8F026E847DFE}" type="parTrans" cxnId="{66308409-1E6E-41FD-AB69-41C4DFAF07FC}">
      <dgm:prSet/>
      <dgm:spPr/>
      <dgm:t>
        <a:bodyPr/>
        <a:lstStyle/>
        <a:p>
          <a:endParaRPr lang="en-US"/>
        </a:p>
      </dgm:t>
    </dgm:pt>
    <dgm:pt modelId="{919E100F-304D-4763-BCBE-D4661A941279}" type="sibTrans" cxnId="{66308409-1E6E-41FD-AB69-41C4DFAF07FC}">
      <dgm:prSet custT="1"/>
      <dgm:spPr/>
      <dgm:t>
        <a:bodyPr/>
        <a:lstStyle/>
        <a:p>
          <a:r>
            <a:rPr lang="en-US" sz="1000" b="1" dirty="0">
              <a:solidFill>
                <a:schemeClr val="accent2">
                  <a:lumMod val="50000"/>
                </a:schemeClr>
              </a:solidFill>
            </a:rPr>
            <a:t>Explanatory</a:t>
          </a:r>
        </a:p>
      </dgm:t>
    </dgm:pt>
    <dgm:pt modelId="{EB5B5C98-7694-4704-BE9A-798A38308446}">
      <dgm:prSet/>
      <dgm:spPr/>
      <dgm:t>
        <a:bodyPr/>
        <a:lstStyle/>
        <a:p>
          <a:r>
            <a:rPr lang="en-US" dirty="0"/>
            <a:t>Investigate little-known topics</a:t>
          </a:r>
        </a:p>
      </dgm:t>
    </dgm:pt>
    <dgm:pt modelId="{031D863B-8EC6-4486-AC05-079CC01B5591}" type="parTrans" cxnId="{44F4785C-63B3-432A-BFAD-8DF7B3AB3165}">
      <dgm:prSet/>
      <dgm:spPr/>
      <dgm:t>
        <a:bodyPr/>
        <a:lstStyle/>
        <a:p>
          <a:endParaRPr lang="en-US"/>
        </a:p>
      </dgm:t>
    </dgm:pt>
    <dgm:pt modelId="{79B25299-30E7-4EF4-A955-6D30F1EBB742}" type="sibTrans" cxnId="{44F4785C-63B3-432A-BFAD-8DF7B3AB3165}">
      <dgm:prSet custT="1"/>
      <dgm:spPr/>
      <dgm:t>
        <a:bodyPr/>
        <a:lstStyle/>
        <a:p>
          <a:r>
            <a:rPr lang="en-US" sz="1000" b="1" dirty="0">
              <a:solidFill>
                <a:schemeClr val="accent2">
                  <a:lumMod val="50000"/>
                </a:schemeClr>
              </a:solidFill>
            </a:rPr>
            <a:t>Exploratory</a:t>
          </a:r>
        </a:p>
      </dgm:t>
    </dgm:pt>
    <dgm:pt modelId="{AC084EF4-F3ED-410D-9506-3D545E98375A}">
      <dgm:prSet/>
      <dgm:spPr/>
      <dgm:t>
        <a:bodyPr/>
        <a:lstStyle/>
        <a:p>
          <a:r>
            <a:rPr lang="en-US" dirty="0"/>
            <a:t>Introduce new topics to explore</a:t>
          </a:r>
        </a:p>
      </dgm:t>
    </dgm:pt>
    <dgm:pt modelId="{2C5016F1-2CF3-412E-B91A-7336EDB58C1D}" type="parTrans" cxnId="{3CBD9609-A4F1-4975-A74D-D7522A3B637F}">
      <dgm:prSet/>
      <dgm:spPr/>
      <dgm:t>
        <a:bodyPr/>
        <a:lstStyle/>
        <a:p>
          <a:endParaRPr lang="en-US"/>
        </a:p>
      </dgm:t>
    </dgm:pt>
    <dgm:pt modelId="{71BB114B-FE2E-4B5E-B48D-898E2ECC6382}" type="sibTrans" cxnId="{3CBD9609-A4F1-4975-A74D-D7522A3B637F}">
      <dgm:prSet custT="1"/>
      <dgm:spPr/>
      <dgm:t>
        <a:bodyPr/>
        <a:lstStyle/>
        <a:p>
          <a:r>
            <a:rPr lang="en-US" sz="1000" b="1" dirty="0">
              <a:solidFill>
                <a:schemeClr val="accent2">
                  <a:lumMod val="50000"/>
                </a:schemeClr>
              </a:solidFill>
            </a:rPr>
            <a:t>Generative</a:t>
          </a:r>
        </a:p>
      </dgm:t>
    </dgm:pt>
    <dgm:pt modelId="{3FDF139A-1CB4-4657-B053-B967F0EC815E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B0E3B5E0-B729-4F47-A0E1-D1D3AA43F09E}" type="parTrans" cxnId="{3093BAF5-AFA3-4593-8D69-86850211DC1C}">
      <dgm:prSet/>
      <dgm:spPr/>
      <dgm:t>
        <a:bodyPr/>
        <a:lstStyle/>
        <a:p>
          <a:endParaRPr lang="en-US"/>
        </a:p>
      </dgm:t>
    </dgm:pt>
    <dgm:pt modelId="{1FDA400E-A9BD-4B23-8EC4-F0064961F364}" type="sibTrans" cxnId="{3093BAF5-AFA3-4593-8D69-86850211DC1C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6AFA9981-CA9B-4241-AF27-E1F397C8472B}">
      <dgm:prSet custT="1"/>
      <dgm:spPr/>
      <dgm:t>
        <a:bodyPr/>
        <a:lstStyle/>
        <a:p>
          <a:r>
            <a:rPr lang="en-US" sz="1200" dirty="0"/>
            <a:t>Quantitative</a:t>
          </a:r>
          <a:endParaRPr lang="en-US" sz="1000" dirty="0"/>
        </a:p>
      </dgm:t>
    </dgm:pt>
    <dgm:pt modelId="{16584564-BF97-4797-A487-2857508DA694}" type="sibTrans" cxnId="{27C364E8-E57C-4BB0-B4F6-7159523DD3A4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7F363D16-736A-4481-B3E8-4D521D729644}" type="parTrans" cxnId="{27C364E8-E57C-4BB0-B4F6-7159523DD3A4}">
      <dgm:prSet/>
      <dgm:spPr/>
      <dgm:t>
        <a:bodyPr/>
        <a:lstStyle/>
        <a:p>
          <a:endParaRPr lang="en-US"/>
        </a:p>
      </dgm:t>
    </dgm:pt>
    <dgm:pt modelId="{1A9BCBC5-D316-4637-964F-17F93A571703}">
      <dgm:prSet/>
      <dgm:spPr/>
      <dgm:t>
        <a:bodyPr/>
        <a:lstStyle/>
        <a:p>
          <a:r>
            <a:rPr lang="en-US" dirty="0"/>
            <a:t>Measure the response to variables</a:t>
          </a:r>
        </a:p>
      </dgm:t>
    </dgm:pt>
    <dgm:pt modelId="{2EE352CF-758A-40D8-BA2C-B62B99DA6302}" type="sibTrans" cxnId="{681B8437-B34F-4CBE-94AF-B5338945BEE7}">
      <dgm:prSet custT="1"/>
      <dgm:spPr/>
      <dgm:t>
        <a:bodyPr/>
        <a:lstStyle/>
        <a:p>
          <a:r>
            <a:rPr lang="en-US" sz="1000" b="1" dirty="0">
              <a:solidFill>
                <a:schemeClr val="accent2">
                  <a:lumMod val="50000"/>
                </a:schemeClr>
              </a:solidFill>
            </a:rPr>
            <a:t>Descriptive</a:t>
          </a:r>
        </a:p>
      </dgm:t>
    </dgm:pt>
    <dgm:pt modelId="{C5AF63DC-D12D-4937-ACF3-FB9B88A0BB8F}" type="parTrans" cxnId="{681B8437-B34F-4CBE-94AF-B5338945BEE7}">
      <dgm:prSet/>
      <dgm:spPr/>
      <dgm:t>
        <a:bodyPr/>
        <a:lstStyle/>
        <a:p>
          <a:endParaRPr lang="en-US"/>
        </a:p>
      </dgm:t>
    </dgm:pt>
    <dgm:pt modelId="{D46168D2-F0C8-40F3-8993-F98051D9BD15}">
      <dgm:prSet/>
      <dgm:spPr/>
      <dgm:t>
        <a:bodyPr/>
        <a:lstStyle/>
        <a:p>
          <a:r>
            <a:rPr lang="en-US" dirty="0"/>
            <a:t>Discover differences between groups for an outcome variable</a:t>
          </a:r>
        </a:p>
      </dgm:t>
    </dgm:pt>
    <dgm:pt modelId="{3F77A839-A213-467F-883B-0AC77EB0652D}" type="sibTrans" cxnId="{D1736BE8-A447-4834-9296-31FDB168E3AF}">
      <dgm:prSet custT="1"/>
      <dgm:spPr/>
      <dgm:t>
        <a:bodyPr/>
        <a:lstStyle/>
        <a:p>
          <a:r>
            <a:rPr lang="en-US" sz="1000" b="1" dirty="0">
              <a:solidFill>
                <a:schemeClr val="accent2">
                  <a:lumMod val="50000"/>
                </a:schemeClr>
              </a:solidFill>
            </a:rPr>
            <a:t>Comparative</a:t>
          </a:r>
        </a:p>
      </dgm:t>
    </dgm:pt>
    <dgm:pt modelId="{D44EA266-AF7A-48DB-AF02-5DC05A809EBB}" type="parTrans" cxnId="{D1736BE8-A447-4834-9296-31FDB168E3AF}">
      <dgm:prSet/>
      <dgm:spPr/>
      <dgm:t>
        <a:bodyPr/>
        <a:lstStyle/>
        <a:p>
          <a:endParaRPr lang="en-US"/>
        </a:p>
      </dgm:t>
    </dgm:pt>
    <dgm:pt modelId="{92B213AA-9342-45C5-BCF9-7AEEFF1E2A5D}">
      <dgm:prSet/>
      <dgm:spPr/>
      <dgm:t>
        <a:bodyPr/>
        <a:lstStyle/>
        <a:p>
          <a:r>
            <a:rPr lang="en-US" dirty="0"/>
            <a:t>Explore trends and interactions between variables</a:t>
          </a:r>
        </a:p>
      </dgm:t>
    </dgm:pt>
    <dgm:pt modelId="{326290B4-8A3D-4439-A900-651DFF35FFFC}" type="sibTrans" cxnId="{DCA3A930-5AD8-4167-BB70-B16FC22E880C}">
      <dgm:prSet custT="1"/>
      <dgm:spPr/>
      <dgm:t>
        <a:bodyPr/>
        <a:lstStyle/>
        <a:p>
          <a:r>
            <a:rPr lang="en-US" sz="1000" b="1" dirty="0">
              <a:solidFill>
                <a:schemeClr val="accent2">
                  <a:lumMod val="50000"/>
                </a:schemeClr>
              </a:solidFill>
            </a:rPr>
            <a:t>Relationship</a:t>
          </a:r>
        </a:p>
      </dgm:t>
    </dgm:pt>
    <dgm:pt modelId="{9F4C8BA6-E85D-4213-A1C1-EC31FD7773DD}" type="parTrans" cxnId="{DCA3A930-5AD8-4167-BB70-B16FC22E880C}">
      <dgm:prSet/>
      <dgm:spPr/>
      <dgm:t>
        <a:bodyPr/>
        <a:lstStyle/>
        <a:p>
          <a:endParaRPr lang="en-US"/>
        </a:p>
      </dgm:t>
    </dgm:pt>
    <dgm:pt modelId="{7A94A321-251C-473F-9EE7-D164083B26C4}" type="pres">
      <dgm:prSet presAssocID="{F1BC9E3D-8B42-49CF-80ED-2E317640A5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232CE2-6E67-464C-A554-C9D57AF98015}" type="pres">
      <dgm:prSet presAssocID="{6AFA9981-CA9B-4241-AF27-E1F397C8472B}" presName="hierRoot1" presStyleCnt="0">
        <dgm:presLayoutVars>
          <dgm:hierBranch val="init"/>
        </dgm:presLayoutVars>
      </dgm:prSet>
      <dgm:spPr/>
    </dgm:pt>
    <dgm:pt modelId="{C383E6D0-2D95-4A3D-AD09-A8F685AE074A}" type="pres">
      <dgm:prSet presAssocID="{6AFA9981-CA9B-4241-AF27-E1F397C8472B}" presName="rootComposite1" presStyleCnt="0"/>
      <dgm:spPr/>
    </dgm:pt>
    <dgm:pt modelId="{A7C9F6DE-578E-4C83-B743-2E41DCA16B5F}" type="pres">
      <dgm:prSet presAssocID="{6AFA9981-CA9B-4241-AF27-E1F397C8472B}" presName="rootText1" presStyleLbl="node0" presStyleIdx="0" presStyleCnt="2">
        <dgm:presLayoutVars>
          <dgm:chMax/>
          <dgm:chPref val="3"/>
        </dgm:presLayoutVars>
      </dgm:prSet>
      <dgm:spPr/>
    </dgm:pt>
    <dgm:pt modelId="{ABA287FD-7AD4-47A1-980E-869291055EA9}" type="pres">
      <dgm:prSet presAssocID="{6AFA9981-CA9B-4241-AF27-E1F397C8472B}" presName="titleText1" presStyleLbl="fgAcc0" presStyleIdx="0" presStyleCnt="2">
        <dgm:presLayoutVars>
          <dgm:chMax val="0"/>
          <dgm:chPref val="0"/>
        </dgm:presLayoutVars>
      </dgm:prSet>
      <dgm:spPr/>
    </dgm:pt>
    <dgm:pt modelId="{4F6984FB-77B5-4715-B49A-5D39C56FBD82}" type="pres">
      <dgm:prSet presAssocID="{6AFA9981-CA9B-4241-AF27-E1F397C8472B}" presName="rootConnector1" presStyleLbl="node1" presStyleIdx="0" presStyleCnt="9"/>
      <dgm:spPr/>
    </dgm:pt>
    <dgm:pt modelId="{8F6E300D-5FAD-407E-A433-812E23DDD08E}" type="pres">
      <dgm:prSet presAssocID="{6AFA9981-CA9B-4241-AF27-E1F397C8472B}" presName="hierChild2" presStyleCnt="0"/>
      <dgm:spPr/>
    </dgm:pt>
    <dgm:pt modelId="{7B960BC1-C74F-4C8C-B5FD-586B3ABEB7A7}" type="pres">
      <dgm:prSet presAssocID="{C5AF63DC-D12D-4937-ACF3-FB9B88A0BB8F}" presName="Name37" presStyleLbl="parChTrans1D2" presStyleIdx="0" presStyleCnt="4"/>
      <dgm:spPr/>
    </dgm:pt>
    <dgm:pt modelId="{924D9F0F-9916-4CFF-9AB7-5E70E0DE11F9}" type="pres">
      <dgm:prSet presAssocID="{1A9BCBC5-D316-4637-964F-17F93A571703}" presName="hierRoot2" presStyleCnt="0">
        <dgm:presLayoutVars>
          <dgm:hierBranch val="init"/>
        </dgm:presLayoutVars>
      </dgm:prSet>
      <dgm:spPr/>
    </dgm:pt>
    <dgm:pt modelId="{9932DC1A-A6F2-49C7-A41E-69A9D9286341}" type="pres">
      <dgm:prSet presAssocID="{1A9BCBC5-D316-4637-964F-17F93A571703}" presName="rootComposite" presStyleCnt="0"/>
      <dgm:spPr/>
    </dgm:pt>
    <dgm:pt modelId="{F3C7890F-E904-4A5D-87E1-0856EF526AE9}" type="pres">
      <dgm:prSet presAssocID="{1A9BCBC5-D316-4637-964F-17F93A571703}" presName="rootText" presStyleLbl="node1" presStyleIdx="0" presStyleCnt="9">
        <dgm:presLayoutVars>
          <dgm:chMax/>
          <dgm:chPref val="3"/>
        </dgm:presLayoutVars>
      </dgm:prSet>
      <dgm:spPr/>
    </dgm:pt>
    <dgm:pt modelId="{BCDBF264-BA93-48E4-B37F-52B8CDAE5770}" type="pres">
      <dgm:prSet presAssocID="{1A9BCBC5-D316-4637-964F-17F93A571703}" presName="titleText2" presStyleLbl="fgAcc1" presStyleIdx="0" presStyleCnt="9">
        <dgm:presLayoutVars>
          <dgm:chMax val="0"/>
          <dgm:chPref val="0"/>
        </dgm:presLayoutVars>
      </dgm:prSet>
      <dgm:spPr/>
    </dgm:pt>
    <dgm:pt modelId="{6F5DA7DD-8ECE-4B5D-B6B2-A640718A47C4}" type="pres">
      <dgm:prSet presAssocID="{1A9BCBC5-D316-4637-964F-17F93A571703}" presName="rootConnector" presStyleLbl="node2" presStyleIdx="0" presStyleCnt="0"/>
      <dgm:spPr/>
    </dgm:pt>
    <dgm:pt modelId="{5857334F-6D41-4EB2-8EC5-0AE2A3D0ADBE}" type="pres">
      <dgm:prSet presAssocID="{1A9BCBC5-D316-4637-964F-17F93A571703}" presName="hierChild4" presStyleCnt="0"/>
      <dgm:spPr/>
    </dgm:pt>
    <dgm:pt modelId="{AFD7D708-CACA-4AD9-A715-DA7B8893A291}" type="pres">
      <dgm:prSet presAssocID="{1A9BCBC5-D316-4637-964F-17F93A571703}" presName="hierChild5" presStyleCnt="0"/>
      <dgm:spPr/>
    </dgm:pt>
    <dgm:pt modelId="{40BE4881-EEF3-4105-8DB6-58BF30647223}" type="pres">
      <dgm:prSet presAssocID="{D44EA266-AF7A-48DB-AF02-5DC05A809EBB}" presName="Name37" presStyleLbl="parChTrans1D2" presStyleIdx="1" presStyleCnt="4"/>
      <dgm:spPr/>
    </dgm:pt>
    <dgm:pt modelId="{FC62266C-D98A-412F-BA23-84D602D6A026}" type="pres">
      <dgm:prSet presAssocID="{D46168D2-F0C8-40F3-8993-F98051D9BD15}" presName="hierRoot2" presStyleCnt="0">
        <dgm:presLayoutVars>
          <dgm:hierBranch val="init"/>
        </dgm:presLayoutVars>
      </dgm:prSet>
      <dgm:spPr/>
    </dgm:pt>
    <dgm:pt modelId="{2376DF60-4F4D-4BD7-88D4-644B1575E2DB}" type="pres">
      <dgm:prSet presAssocID="{D46168D2-F0C8-40F3-8993-F98051D9BD15}" presName="rootComposite" presStyleCnt="0"/>
      <dgm:spPr/>
    </dgm:pt>
    <dgm:pt modelId="{29A92D8F-3B95-442D-A4B4-00C2409FE06D}" type="pres">
      <dgm:prSet presAssocID="{D46168D2-F0C8-40F3-8993-F98051D9BD15}" presName="rootText" presStyleLbl="node1" presStyleIdx="1" presStyleCnt="9">
        <dgm:presLayoutVars>
          <dgm:chMax/>
          <dgm:chPref val="3"/>
        </dgm:presLayoutVars>
      </dgm:prSet>
      <dgm:spPr/>
    </dgm:pt>
    <dgm:pt modelId="{3EE91E5E-F028-48B6-A5FD-697A6D7A1DE9}" type="pres">
      <dgm:prSet presAssocID="{D46168D2-F0C8-40F3-8993-F98051D9BD15}" presName="titleText2" presStyleLbl="fgAcc1" presStyleIdx="1" presStyleCnt="9">
        <dgm:presLayoutVars>
          <dgm:chMax val="0"/>
          <dgm:chPref val="0"/>
        </dgm:presLayoutVars>
      </dgm:prSet>
      <dgm:spPr/>
    </dgm:pt>
    <dgm:pt modelId="{A0AD60D0-00A9-45BD-BF0A-79446A6B60EA}" type="pres">
      <dgm:prSet presAssocID="{D46168D2-F0C8-40F3-8993-F98051D9BD15}" presName="rootConnector" presStyleLbl="node2" presStyleIdx="0" presStyleCnt="0"/>
      <dgm:spPr/>
    </dgm:pt>
    <dgm:pt modelId="{ABFC4621-A369-4B89-9D41-223E897D3CFD}" type="pres">
      <dgm:prSet presAssocID="{D46168D2-F0C8-40F3-8993-F98051D9BD15}" presName="hierChild4" presStyleCnt="0"/>
      <dgm:spPr/>
    </dgm:pt>
    <dgm:pt modelId="{FA63D7E3-3F82-41B9-897B-3991B27808B8}" type="pres">
      <dgm:prSet presAssocID="{D46168D2-F0C8-40F3-8993-F98051D9BD15}" presName="hierChild5" presStyleCnt="0"/>
      <dgm:spPr/>
    </dgm:pt>
    <dgm:pt modelId="{A25E97E1-BD4B-49AC-B2AF-E95CF7375C22}" type="pres">
      <dgm:prSet presAssocID="{9F4C8BA6-E85D-4213-A1C1-EC31FD7773DD}" presName="Name37" presStyleLbl="parChTrans1D2" presStyleIdx="2" presStyleCnt="4"/>
      <dgm:spPr/>
    </dgm:pt>
    <dgm:pt modelId="{09459E13-0293-4AD7-9C24-54B627A6E625}" type="pres">
      <dgm:prSet presAssocID="{92B213AA-9342-45C5-BCF9-7AEEFF1E2A5D}" presName="hierRoot2" presStyleCnt="0">
        <dgm:presLayoutVars>
          <dgm:hierBranch val="init"/>
        </dgm:presLayoutVars>
      </dgm:prSet>
      <dgm:spPr/>
    </dgm:pt>
    <dgm:pt modelId="{D845CAC7-7050-4ADA-BC19-E40AAD9FCEE5}" type="pres">
      <dgm:prSet presAssocID="{92B213AA-9342-45C5-BCF9-7AEEFF1E2A5D}" presName="rootComposite" presStyleCnt="0"/>
      <dgm:spPr/>
    </dgm:pt>
    <dgm:pt modelId="{D42BF2C2-212D-4C38-B336-13009485C9B2}" type="pres">
      <dgm:prSet presAssocID="{92B213AA-9342-45C5-BCF9-7AEEFF1E2A5D}" presName="rootText" presStyleLbl="node1" presStyleIdx="2" presStyleCnt="9">
        <dgm:presLayoutVars>
          <dgm:chMax/>
          <dgm:chPref val="3"/>
        </dgm:presLayoutVars>
      </dgm:prSet>
      <dgm:spPr/>
    </dgm:pt>
    <dgm:pt modelId="{BE0CCE76-B595-4D5D-8754-41340171FE8B}" type="pres">
      <dgm:prSet presAssocID="{92B213AA-9342-45C5-BCF9-7AEEFF1E2A5D}" presName="titleText2" presStyleLbl="fgAcc1" presStyleIdx="2" presStyleCnt="9">
        <dgm:presLayoutVars>
          <dgm:chMax val="0"/>
          <dgm:chPref val="0"/>
        </dgm:presLayoutVars>
      </dgm:prSet>
      <dgm:spPr/>
    </dgm:pt>
    <dgm:pt modelId="{8CBB2F8B-8DC9-4997-8F02-84F6DEA6C40F}" type="pres">
      <dgm:prSet presAssocID="{92B213AA-9342-45C5-BCF9-7AEEFF1E2A5D}" presName="rootConnector" presStyleLbl="node2" presStyleIdx="0" presStyleCnt="0"/>
      <dgm:spPr/>
    </dgm:pt>
    <dgm:pt modelId="{51305F75-99B2-49C2-BD67-9767D22D5939}" type="pres">
      <dgm:prSet presAssocID="{92B213AA-9342-45C5-BCF9-7AEEFF1E2A5D}" presName="hierChild4" presStyleCnt="0"/>
      <dgm:spPr/>
    </dgm:pt>
    <dgm:pt modelId="{9967823E-C0FF-467C-A822-42B5CA0729BA}" type="pres">
      <dgm:prSet presAssocID="{92B213AA-9342-45C5-BCF9-7AEEFF1E2A5D}" presName="hierChild5" presStyleCnt="0"/>
      <dgm:spPr/>
    </dgm:pt>
    <dgm:pt modelId="{D8DAD297-952F-4B04-9D90-49A95750B50D}" type="pres">
      <dgm:prSet presAssocID="{6AFA9981-CA9B-4241-AF27-E1F397C8472B}" presName="hierChild3" presStyleCnt="0"/>
      <dgm:spPr/>
    </dgm:pt>
    <dgm:pt modelId="{5DF33E06-A4F9-4447-8B5D-84CD3792FEFB}" type="pres">
      <dgm:prSet presAssocID="{C3B98B45-0B5B-4432-AF67-D1D21286E388}" presName="hierRoot1" presStyleCnt="0">
        <dgm:presLayoutVars>
          <dgm:hierBranch val="init"/>
        </dgm:presLayoutVars>
      </dgm:prSet>
      <dgm:spPr/>
    </dgm:pt>
    <dgm:pt modelId="{8A8A2DB5-2029-437B-85CC-AE098FA9CBA9}" type="pres">
      <dgm:prSet presAssocID="{C3B98B45-0B5B-4432-AF67-D1D21286E388}" presName="rootComposite1" presStyleCnt="0"/>
      <dgm:spPr/>
    </dgm:pt>
    <dgm:pt modelId="{97BEB88E-DDFA-4827-99E6-29F372EE81D2}" type="pres">
      <dgm:prSet presAssocID="{C3B98B45-0B5B-4432-AF67-D1D21286E388}" presName="rootText1" presStyleLbl="node0" presStyleIdx="1" presStyleCnt="2">
        <dgm:presLayoutVars>
          <dgm:chMax/>
          <dgm:chPref val="3"/>
        </dgm:presLayoutVars>
      </dgm:prSet>
      <dgm:spPr/>
    </dgm:pt>
    <dgm:pt modelId="{79C59E04-D3DA-4F5E-B6BA-BC00963DFD17}" type="pres">
      <dgm:prSet presAssocID="{C3B98B45-0B5B-4432-AF67-D1D21286E388}" presName="titleText1" presStyleLbl="fgAcc0" presStyleIdx="1" presStyleCnt="2">
        <dgm:presLayoutVars>
          <dgm:chMax val="0"/>
          <dgm:chPref val="0"/>
        </dgm:presLayoutVars>
      </dgm:prSet>
      <dgm:spPr/>
    </dgm:pt>
    <dgm:pt modelId="{0A0CB535-9AF6-4E58-B03D-31B41A69D890}" type="pres">
      <dgm:prSet presAssocID="{C3B98B45-0B5B-4432-AF67-D1D21286E388}" presName="rootConnector1" presStyleLbl="node1" presStyleIdx="2" presStyleCnt="9"/>
      <dgm:spPr/>
    </dgm:pt>
    <dgm:pt modelId="{70D55AD0-391C-4D85-9052-AC92AE1DDAC4}" type="pres">
      <dgm:prSet presAssocID="{C3B98B45-0B5B-4432-AF67-D1D21286E388}" presName="hierChild2" presStyleCnt="0"/>
      <dgm:spPr/>
    </dgm:pt>
    <dgm:pt modelId="{C7BE133D-5DFA-4602-B009-9A1B4103166D}" type="pres">
      <dgm:prSet presAssocID="{B0E3B5E0-B729-4F47-A0E1-D1D3AA43F09E}" presName="Name37" presStyleLbl="parChTrans1D2" presStyleIdx="3" presStyleCnt="4"/>
      <dgm:spPr/>
    </dgm:pt>
    <dgm:pt modelId="{1C44FF60-5A3C-4572-999A-3E7488100DC8}" type="pres">
      <dgm:prSet presAssocID="{3FDF139A-1CB4-4657-B053-B967F0EC815E}" presName="hierRoot2" presStyleCnt="0">
        <dgm:presLayoutVars>
          <dgm:hierBranch val="init"/>
        </dgm:presLayoutVars>
      </dgm:prSet>
      <dgm:spPr/>
    </dgm:pt>
    <dgm:pt modelId="{B6C46A74-5442-460E-A8CE-289A736061C4}" type="pres">
      <dgm:prSet presAssocID="{3FDF139A-1CB4-4657-B053-B967F0EC815E}" presName="rootComposite" presStyleCnt="0"/>
      <dgm:spPr/>
    </dgm:pt>
    <dgm:pt modelId="{F9EE0C8F-1DDA-4D6D-85B9-AAA459FE5792}" type="pres">
      <dgm:prSet presAssocID="{3FDF139A-1CB4-4657-B053-B967F0EC815E}" presName="rootText" presStyleLbl="node1" presStyleIdx="3" presStyleCnt="9">
        <dgm:presLayoutVars>
          <dgm:chMax/>
          <dgm:chPref val="3"/>
        </dgm:presLayoutVars>
      </dgm:prSet>
      <dgm:spPr/>
    </dgm:pt>
    <dgm:pt modelId="{BE5A5BAB-CB49-461B-A33A-DD57FAB97196}" type="pres">
      <dgm:prSet presAssocID="{3FDF139A-1CB4-4657-B053-B967F0EC815E}" presName="titleText2" presStyleLbl="fgAcc1" presStyleIdx="3" presStyleCnt="9">
        <dgm:presLayoutVars>
          <dgm:chMax val="0"/>
          <dgm:chPref val="0"/>
        </dgm:presLayoutVars>
      </dgm:prSet>
      <dgm:spPr/>
    </dgm:pt>
    <dgm:pt modelId="{E8C74BC7-8C41-4A8A-A5BE-9EEB19160FCE}" type="pres">
      <dgm:prSet presAssocID="{3FDF139A-1CB4-4657-B053-B967F0EC815E}" presName="rootConnector" presStyleLbl="node2" presStyleIdx="0" presStyleCnt="0"/>
      <dgm:spPr/>
    </dgm:pt>
    <dgm:pt modelId="{714201E5-3A58-4F11-A513-C38C45B59A1F}" type="pres">
      <dgm:prSet presAssocID="{3FDF139A-1CB4-4657-B053-B967F0EC815E}" presName="hierChild4" presStyleCnt="0"/>
      <dgm:spPr/>
    </dgm:pt>
    <dgm:pt modelId="{230A93F5-4E20-414E-AB9F-249C4FB69540}" type="pres">
      <dgm:prSet presAssocID="{8530D416-7A52-4000-BEB6-7C584C1090BC}" presName="Name37" presStyleLbl="parChTrans1D3" presStyleIdx="0" presStyleCnt="5"/>
      <dgm:spPr/>
    </dgm:pt>
    <dgm:pt modelId="{5EB71778-7F9A-4822-9C97-560CB089CF8A}" type="pres">
      <dgm:prSet presAssocID="{5CD00F0C-4552-4CFA-9E96-205D753A76AB}" presName="hierRoot2" presStyleCnt="0">
        <dgm:presLayoutVars>
          <dgm:hierBranch val="init"/>
        </dgm:presLayoutVars>
      </dgm:prSet>
      <dgm:spPr/>
    </dgm:pt>
    <dgm:pt modelId="{A9CBF070-91FC-4759-9E00-B3B2F80CBDAD}" type="pres">
      <dgm:prSet presAssocID="{5CD00F0C-4552-4CFA-9E96-205D753A76AB}" presName="rootComposite" presStyleCnt="0"/>
      <dgm:spPr/>
    </dgm:pt>
    <dgm:pt modelId="{E19518F6-ABD4-4B1B-8ED5-F07A2B9300EE}" type="pres">
      <dgm:prSet presAssocID="{5CD00F0C-4552-4CFA-9E96-205D753A76AB}" presName="rootText" presStyleLbl="node1" presStyleIdx="4" presStyleCnt="9">
        <dgm:presLayoutVars>
          <dgm:chMax/>
          <dgm:chPref val="3"/>
        </dgm:presLayoutVars>
      </dgm:prSet>
      <dgm:spPr/>
    </dgm:pt>
    <dgm:pt modelId="{25E6699A-8A09-49F5-8E77-37129A2A0E49}" type="pres">
      <dgm:prSet presAssocID="{5CD00F0C-4552-4CFA-9E96-205D753A76AB}" presName="titleText2" presStyleLbl="fgAcc1" presStyleIdx="4" presStyleCnt="9">
        <dgm:presLayoutVars>
          <dgm:chMax val="0"/>
          <dgm:chPref val="0"/>
        </dgm:presLayoutVars>
      </dgm:prSet>
      <dgm:spPr/>
    </dgm:pt>
    <dgm:pt modelId="{EF501C8D-ABF5-4A58-B392-9C84FFBB2894}" type="pres">
      <dgm:prSet presAssocID="{5CD00F0C-4552-4CFA-9E96-205D753A76AB}" presName="rootConnector" presStyleLbl="node3" presStyleIdx="0" presStyleCnt="0"/>
      <dgm:spPr/>
    </dgm:pt>
    <dgm:pt modelId="{D9157FFB-E5D7-474D-80E8-D8EAF8B49198}" type="pres">
      <dgm:prSet presAssocID="{5CD00F0C-4552-4CFA-9E96-205D753A76AB}" presName="hierChild4" presStyleCnt="0"/>
      <dgm:spPr/>
    </dgm:pt>
    <dgm:pt modelId="{267E9B46-B4F4-4FED-A0FD-F9DA47B842FD}" type="pres">
      <dgm:prSet presAssocID="{5CD00F0C-4552-4CFA-9E96-205D753A76AB}" presName="hierChild5" presStyleCnt="0"/>
      <dgm:spPr/>
    </dgm:pt>
    <dgm:pt modelId="{D9AB0A31-F129-4184-AF91-C1ABB9C3398F}" type="pres">
      <dgm:prSet presAssocID="{8DC1BF07-BC2A-4703-BAD9-E0D459F08BA5}" presName="Name37" presStyleLbl="parChTrans1D3" presStyleIdx="1" presStyleCnt="5"/>
      <dgm:spPr/>
    </dgm:pt>
    <dgm:pt modelId="{17C5224D-F14D-4BEF-B67C-8926BBC98B7D}" type="pres">
      <dgm:prSet presAssocID="{AFC4E347-2971-4C4D-B72C-2ED8CA53E98A}" presName="hierRoot2" presStyleCnt="0">
        <dgm:presLayoutVars>
          <dgm:hierBranch val="init"/>
        </dgm:presLayoutVars>
      </dgm:prSet>
      <dgm:spPr/>
    </dgm:pt>
    <dgm:pt modelId="{CCBB2BAD-915A-4CC4-B5DF-99799E8CB088}" type="pres">
      <dgm:prSet presAssocID="{AFC4E347-2971-4C4D-B72C-2ED8CA53E98A}" presName="rootComposite" presStyleCnt="0"/>
      <dgm:spPr/>
    </dgm:pt>
    <dgm:pt modelId="{EC69C178-48CC-4E2B-95F5-C960950FD5F0}" type="pres">
      <dgm:prSet presAssocID="{AFC4E347-2971-4C4D-B72C-2ED8CA53E98A}" presName="rootText" presStyleLbl="node1" presStyleIdx="5" presStyleCnt="9">
        <dgm:presLayoutVars>
          <dgm:chMax/>
          <dgm:chPref val="3"/>
        </dgm:presLayoutVars>
      </dgm:prSet>
      <dgm:spPr/>
    </dgm:pt>
    <dgm:pt modelId="{B8DE5D83-D113-42CD-A84E-BE1B88DFA585}" type="pres">
      <dgm:prSet presAssocID="{AFC4E347-2971-4C4D-B72C-2ED8CA53E98A}" presName="titleText2" presStyleLbl="fgAcc1" presStyleIdx="5" presStyleCnt="9">
        <dgm:presLayoutVars>
          <dgm:chMax val="0"/>
          <dgm:chPref val="0"/>
        </dgm:presLayoutVars>
      </dgm:prSet>
      <dgm:spPr/>
    </dgm:pt>
    <dgm:pt modelId="{7735B1F9-E7A5-43E8-BDF5-3C9CCA11E275}" type="pres">
      <dgm:prSet presAssocID="{AFC4E347-2971-4C4D-B72C-2ED8CA53E98A}" presName="rootConnector" presStyleLbl="node3" presStyleIdx="0" presStyleCnt="0"/>
      <dgm:spPr/>
    </dgm:pt>
    <dgm:pt modelId="{06425D74-5030-4A01-850A-F54BF481E70A}" type="pres">
      <dgm:prSet presAssocID="{AFC4E347-2971-4C4D-B72C-2ED8CA53E98A}" presName="hierChild4" presStyleCnt="0"/>
      <dgm:spPr/>
    </dgm:pt>
    <dgm:pt modelId="{DB52D7DD-EB59-4FB6-8C88-0B47B17E8C39}" type="pres">
      <dgm:prSet presAssocID="{AFC4E347-2971-4C4D-B72C-2ED8CA53E98A}" presName="hierChild5" presStyleCnt="0"/>
      <dgm:spPr/>
    </dgm:pt>
    <dgm:pt modelId="{B2C9AD41-3E85-4EA8-9967-92DC16A0518C}" type="pres">
      <dgm:prSet presAssocID="{907FE8D3-FC71-46F7-9D8F-8F026E847DFE}" presName="Name37" presStyleLbl="parChTrans1D3" presStyleIdx="2" presStyleCnt="5"/>
      <dgm:spPr/>
    </dgm:pt>
    <dgm:pt modelId="{A05EFB71-5F44-4BC4-890C-119C14923D05}" type="pres">
      <dgm:prSet presAssocID="{BC24AB43-9F54-442A-911F-7601A54FA2CC}" presName="hierRoot2" presStyleCnt="0">
        <dgm:presLayoutVars>
          <dgm:hierBranch val="init"/>
        </dgm:presLayoutVars>
      </dgm:prSet>
      <dgm:spPr/>
    </dgm:pt>
    <dgm:pt modelId="{40C87B73-F752-4B73-9D41-D0718ED54FAA}" type="pres">
      <dgm:prSet presAssocID="{BC24AB43-9F54-442A-911F-7601A54FA2CC}" presName="rootComposite" presStyleCnt="0"/>
      <dgm:spPr/>
    </dgm:pt>
    <dgm:pt modelId="{A3A48A6C-96AA-464B-8FE6-DF9F01BDD873}" type="pres">
      <dgm:prSet presAssocID="{BC24AB43-9F54-442A-911F-7601A54FA2CC}" presName="rootText" presStyleLbl="node1" presStyleIdx="6" presStyleCnt="9">
        <dgm:presLayoutVars>
          <dgm:chMax/>
          <dgm:chPref val="3"/>
        </dgm:presLayoutVars>
      </dgm:prSet>
      <dgm:spPr/>
    </dgm:pt>
    <dgm:pt modelId="{61F88DA1-CABF-46DA-A0EC-C3A4A7A0E9A7}" type="pres">
      <dgm:prSet presAssocID="{BC24AB43-9F54-442A-911F-7601A54FA2CC}" presName="titleText2" presStyleLbl="fgAcc1" presStyleIdx="6" presStyleCnt="9">
        <dgm:presLayoutVars>
          <dgm:chMax val="0"/>
          <dgm:chPref val="0"/>
        </dgm:presLayoutVars>
      </dgm:prSet>
      <dgm:spPr/>
    </dgm:pt>
    <dgm:pt modelId="{40A48F20-A37F-4412-A12B-D3F991FF1570}" type="pres">
      <dgm:prSet presAssocID="{BC24AB43-9F54-442A-911F-7601A54FA2CC}" presName="rootConnector" presStyleLbl="node3" presStyleIdx="0" presStyleCnt="0"/>
      <dgm:spPr/>
    </dgm:pt>
    <dgm:pt modelId="{A67CC54B-9E05-46FF-8CCD-7A2A060E3307}" type="pres">
      <dgm:prSet presAssocID="{BC24AB43-9F54-442A-911F-7601A54FA2CC}" presName="hierChild4" presStyleCnt="0"/>
      <dgm:spPr/>
    </dgm:pt>
    <dgm:pt modelId="{5D52DE9F-501C-48FD-A69D-5DC76551DA49}" type="pres">
      <dgm:prSet presAssocID="{BC24AB43-9F54-442A-911F-7601A54FA2CC}" presName="hierChild5" presStyleCnt="0"/>
      <dgm:spPr/>
    </dgm:pt>
    <dgm:pt modelId="{6192BFD1-E428-409A-8BF7-862445EEC042}" type="pres">
      <dgm:prSet presAssocID="{031D863B-8EC6-4486-AC05-079CC01B5591}" presName="Name37" presStyleLbl="parChTrans1D3" presStyleIdx="3" presStyleCnt="5"/>
      <dgm:spPr/>
    </dgm:pt>
    <dgm:pt modelId="{89CD6801-B2A1-40CE-B895-8C104C5D44C2}" type="pres">
      <dgm:prSet presAssocID="{EB5B5C98-7694-4704-BE9A-798A38308446}" presName="hierRoot2" presStyleCnt="0">
        <dgm:presLayoutVars>
          <dgm:hierBranch val="init"/>
        </dgm:presLayoutVars>
      </dgm:prSet>
      <dgm:spPr/>
    </dgm:pt>
    <dgm:pt modelId="{8E824B87-11F1-40FE-86B5-C9D7C6F56B52}" type="pres">
      <dgm:prSet presAssocID="{EB5B5C98-7694-4704-BE9A-798A38308446}" presName="rootComposite" presStyleCnt="0"/>
      <dgm:spPr/>
    </dgm:pt>
    <dgm:pt modelId="{4FB4995D-1171-499D-A714-796DFE3846F8}" type="pres">
      <dgm:prSet presAssocID="{EB5B5C98-7694-4704-BE9A-798A38308446}" presName="rootText" presStyleLbl="node1" presStyleIdx="7" presStyleCnt="9">
        <dgm:presLayoutVars>
          <dgm:chMax/>
          <dgm:chPref val="3"/>
        </dgm:presLayoutVars>
      </dgm:prSet>
      <dgm:spPr/>
    </dgm:pt>
    <dgm:pt modelId="{4AEFB15F-F74F-47E9-9228-E732D05C5D8F}" type="pres">
      <dgm:prSet presAssocID="{EB5B5C98-7694-4704-BE9A-798A38308446}" presName="titleText2" presStyleLbl="fgAcc1" presStyleIdx="7" presStyleCnt="9">
        <dgm:presLayoutVars>
          <dgm:chMax val="0"/>
          <dgm:chPref val="0"/>
        </dgm:presLayoutVars>
      </dgm:prSet>
      <dgm:spPr/>
    </dgm:pt>
    <dgm:pt modelId="{91BD5A3A-77D0-4B74-AF9A-68E1F8EA8C5D}" type="pres">
      <dgm:prSet presAssocID="{EB5B5C98-7694-4704-BE9A-798A38308446}" presName="rootConnector" presStyleLbl="node3" presStyleIdx="0" presStyleCnt="0"/>
      <dgm:spPr/>
    </dgm:pt>
    <dgm:pt modelId="{03C89E48-2241-4D77-BF3E-5A2032CB481B}" type="pres">
      <dgm:prSet presAssocID="{EB5B5C98-7694-4704-BE9A-798A38308446}" presName="hierChild4" presStyleCnt="0"/>
      <dgm:spPr/>
    </dgm:pt>
    <dgm:pt modelId="{49E4F408-7807-432D-8E9B-E6F7A281CC79}" type="pres">
      <dgm:prSet presAssocID="{EB5B5C98-7694-4704-BE9A-798A38308446}" presName="hierChild5" presStyleCnt="0"/>
      <dgm:spPr/>
    </dgm:pt>
    <dgm:pt modelId="{B4047A98-7CC9-4628-971E-CA70D27EA57C}" type="pres">
      <dgm:prSet presAssocID="{2C5016F1-2CF3-412E-B91A-7336EDB58C1D}" presName="Name37" presStyleLbl="parChTrans1D3" presStyleIdx="4" presStyleCnt="5"/>
      <dgm:spPr/>
    </dgm:pt>
    <dgm:pt modelId="{5C33E6F4-609C-4890-9E6E-ACCA647D13E1}" type="pres">
      <dgm:prSet presAssocID="{AC084EF4-F3ED-410D-9506-3D545E98375A}" presName="hierRoot2" presStyleCnt="0">
        <dgm:presLayoutVars>
          <dgm:hierBranch val="init"/>
        </dgm:presLayoutVars>
      </dgm:prSet>
      <dgm:spPr/>
    </dgm:pt>
    <dgm:pt modelId="{F63F9D9B-B5AB-4689-A641-54A3719C7016}" type="pres">
      <dgm:prSet presAssocID="{AC084EF4-F3ED-410D-9506-3D545E98375A}" presName="rootComposite" presStyleCnt="0"/>
      <dgm:spPr/>
    </dgm:pt>
    <dgm:pt modelId="{9878DEE0-A334-4670-85D5-8FBAE779799A}" type="pres">
      <dgm:prSet presAssocID="{AC084EF4-F3ED-410D-9506-3D545E98375A}" presName="rootText" presStyleLbl="node1" presStyleIdx="8" presStyleCnt="9">
        <dgm:presLayoutVars>
          <dgm:chMax/>
          <dgm:chPref val="3"/>
        </dgm:presLayoutVars>
      </dgm:prSet>
      <dgm:spPr/>
    </dgm:pt>
    <dgm:pt modelId="{605FDBCE-1051-4761-A11A-112F6DEE6459}" type="pres">
      <dgm:prSet presAssocID="{AC084EF4-F3ED-410D-9506-3D545E98375A}" presName="titleText2" presStyleLbl="fgAcc1" presStyleIdx="8" presStyleCnt="9">
        <dgm:presLayoutVars>
          <dgm:chMax val="0"/>
          <dgm:chPref val="0"/>
        </dgm:presLayoutVars>
      </dgm:prSet>
      <dgm:spPr/>
    </dgm:pt>
    <dgm:pt modelId="{9E4BCC68-1DD1-461E-A57A-C454EC9A10A3}" type="pres">
      <dgm:prSet presAssocID="{AC084EF4-F3ED-410D-9506-3D545E98375A}" presName="rootConnector" presStyleLbl="node3" presStyleIdx="0" presStyleCnt="0"/>
      <dgm:spPr/>
    </dgm:pt>
    <dgm:pt modelId="{F75D9334-FDE2-4086-9A33-FC9DCE5486CD}" type="pres">
      <dgm:prSet presAssocID="{AC084EF4-F3ED-410D-9506-3D545E98375A}" presName="hierChild4" presStyleCnt="0"/>
      <dgm:spPr/>
    </dgm:pt>
    <dgm:pt modelId="{23B6826B-F655-4AFB-A22E-63457A460F5A}" type="pres">
      <dgm:prSet presAssocID="{AC084EF4-F3ED-410D-9506-3D545E98375A}" presName="hierChild5" presStyleCnt="0"/>
      <dgm:spPr/>
    </dgm:pt>
    <dgm:pt modelId="{F552D3DA-4622-490E-8134-D8ED9E41EDE6}" type="pres">
      <dgm:prSet presAssocID="{3FDF139A-1CB4-4657-B053-B967F0EC815E}" presName="hierChild5" presStyleCnt="0"/>
      <dgm:spPr/>
    </dgm:pt>
    <dgm:pt modelId="{ED586142-0B1E-4E9D-97A5-D71081E11063}" type="pres">
      <dgm:prSet presAssocID="{C3B98B45-0B5B-4432-AF67-D1D21286E388}" presName="hierChild3" presStyleCnt="0"/>
      <dgm:spPr/>
    </dgm:pt>
  </dgm:ptLst>
  <dgm:cxnLst>
    <dgm:cxn modelId="{0F230200-823A-420E-A4A6-707A87333D78}" type="presOf" srcId="{AC084EF4-F3ED-410D-9506-3D545E98375A}" destId="{9E4BCC68-1DD1-461E-A57A-C454EC9A10A3}" srcOrd="1" destOrd="0" presId="urn:microsoft.com/office/officeart/2008/layout/NameandTitleOrganizationalChart"/>
    <dgm:cxn modelId="{E2A87F00-670B-4D76-A15E-986E34D276A9}" type="presOf" srcId="{6AFA9981-CA9B-4241-AF27-E1F397C8472B}" destId="{4F6984FB-77B5-4715-B49A-5D39C56FBD82}" srcOrd="1" destOrd="0" presId="urn:microsoft.com/office/officeart/2008/layout/NameandTitleOrganizationalChart"/>
    <dgm:cxn modelId="{66308409-1E6E-41FD-AB69-41C4DFAF07FC}" srcId="{3FDF139A-1CB4-4657-B053-B967F0EC815E}" destId="{BC24AB43-9F54-442A-911F-7601A54FA2CC}" srcOrd="2" destOrd="0" parTransId="{907FE8D3-FC71-46F7-9D8F-8F026E847DFE}" sibTransId="{919E100F-304D-4763-BCBE-D4661A941279}"/>
    <dgm:cxn modelId="{3CBD9609-A4F1-4975-A74D-D7522A3B637F}" srcId="{3FDF139A-1CB4-4657-B053-B967F0EC815E}" destId="{AC084EF4-F3ED-410D-9506-3D545E98375A}" srcOrd="4" destOrd="0" parTransId="{2C5016F1-2CF3-412E-B91A-7336EDB58C1D}" sibTransId="{71BB114B-FE2E-4B5E-B48D-898E2ECC6382}"/>
    <dgm:cxn modelId="{F1270A0D-BB4E-4166-B465-BD636BC4C68E}" type="presOf" srcId="{919E100F-304D-4763-BCBE-D4661A941279}" destId="{61F88DA1-CABF-46DA-A0EC-C3A4A7A0E9A7}" srcOrd="0" destOrd="0" presId="urn:microsoft.com/office/officeart/2008/layout/NameandTitleOrganizationalChart"/>
    <dgm:cxn modelId="{5A11670D-8E31-4BC2-B05E-BC0ACAFE4D1F}" type="presOf" srcId="{3F77A839-A213-467F-883B-0AC77EB0652D}" destId="{3EE91E5E-F028-48B6-A5FD-697A6D7A1DE9}" srcOrd="0" destOrd="0" presId="urn:microsoft.com/office/officeart/2008/layout/NameandTitleOrganizationalChart"/>
    <dgm:cxn modelId="{676D701B-AF0E-46DB-8DC5-83D3B7A3F500}" type="presOf" srcId="{92B213AA-9342-45C5-BCF9-7AEEFF1E2A5D}" destId="{D42BF2C2-212D-4C38-B336-13009485C9B2}" srcOrd="0" destOrd="0" presId="urn:microsoft.com/office/officeart/2008/layout/NameandTitleOrganizationalChart"/>
    <dgm:cxn modelId="{CB43C922-A9C4-4187-8027-4BAF91A33275}" type="presOf" srcId="{8530D416-7A52-4000-BEB6-7C584C1090BC}" destId="{230A93F5-4E20-414E-AB9F-249C4FB69540}" srcOrd="0" destOrd="0" presId="urn:microsoft.com/office/officeart/2008/layout/NameandTitleOrganizationalChart"/>
    <dgm:cxn modelId="{FADF532A-354F-4F49-BADB-B39E36D05F50}" type="presOf" srcId="{92B213AA-9342-45C5-BCF9-7AEEFF1E2A5D}" destId="{8CBB2F8B-8DC9-4997-8F02-84F6DEA6C40F}" srcOrd="1" destOrd="0" presId="urn:microsoft.com/office/officeart/2008/layout/NameandTitleOrganizationalChart"/>
    <dgm:cxn modelId="{433EAE2C-CCDF-48A9-A655-7FFF53282760}" type="presOf" srcId="{C5AF63DC-D12D-4937-ACF3-FB9B88A0BB8F}" destId="{7B960BC1-C74F-4C8C-B5FD-586B3ABEB7A7}" srcOrd="0" destOrd="0" presId="urn:microsoft.com/office/officeart/2008/layout/NameandTitleOrganizationalChart"/>
    <dgm:cxn modelId="{1AD3412D-D08B-4A84-A2E9-39C86F7D99C0}" srcId="{3FDF139A-1CB4-4657-B053-B967F0EC815E}" destId="{AFC4E347-2971-4C4D-B72C-2ED8CA53E98A}" srcOrd="1" destOrd="0" parTransId="{8DC1BF07-BC2A-4703-BAD9-E0D459F08BA5}" sibTransId="{7B1A0256-FE4D-47AA-AB1E-66520BFB791D}"/>
    <dgm:cxn modelId="{DCA3A930-5AD8-4167-BB70-B16FC22E880C}" srcId="{6AFA9981-CA9B-4241-AF27-E1F397C8472B}" destId="{92B213AA-9342-45C5-BCF9-7AEEFF1E2A5D}" srcOrd="2" destOrd="0" parTransId="{9F4C8BA6-E85D-4213-A1C1-EC31FD7773DD}" sibTransId="{326290B4-8A3D-4439-A900-651DFF35FFFC}"/>
    <dgm:cxn modelId="{681B8437-B34F-4CBE-94AF-B5338945BEE7}" srcId="{6AFA9981-CA9B-4241-AF27-E1F397C8472B}" destId="{1A9BCBC5-D316-4637-964F-17F93A571703}" srcOrd="0" destOrd="0" parTransId="{C5AF63DC-D12D-4937-ACF3-FB9B88A0BB8F}" sibTransId="{2EE352CF-758A-40D8-BA2C-B62B99DA6302}"/>
    <dgm:cxn modelId="{44F4785C-63B3-432A-BFAD-8DF7B3AB3165}" srcId="{3FDF139A-1CB4-4657-B053-B967F0EC815E}" destId="{EB5B5C98-7694-4704-BE9A-798A38308446}" srcOrd="3" destOrd="0" parTransId="{031D863B-8EC6-4486-AC05-079CC01B5591}" sibTransId="{79B25299-30E7-4EF4-A955-6D30F1EBB742}"/>
    <dgm:cxn modelId="{3338C760-BA6F-4251-9A90-3623F1730533}" type="presOf" srcId="{2EE352CF-758A-40D8-BA2C-B62B99DA6302}" destId="{BCDBF264-BA93-48E4-B37F-52B8CDAE5770}" srcOrd="0" destOrd="0" presId="urn:microsoft.com/office/officeart/2008/layout/NameandTitleOrganizationalChart"/>
    <dgm:cxn modelId="{7FC5E542-4E11-411F-8406-C6C69256ABF7}" type="presOf" srcId="{C3B98B45-0B5B-4432-AF67-D1D21286E388}" destId="{0A0CB535-9AF6-4E58-B03D-31B41A69D890}" srcOrd="1" destOrd="0" presId="urn:microsoft.com/office/officeart/2008/layout/NameandTitleOrganizationalChart"/>
    <dgm:cxn modelId="{597C8046-7CD7-4EDE-97F8-9C02C8B23F55}" type="presOf" srcId="{2C5016F1-2CF3-412E-B91A-7336EDB58C1D}" destId="{B4047A98-7CC9-4628-971E-CA70D27EA57C}" srcOrd="0" destOrd="0" presId="urn:microsoft.com/office/officeart/2008/layout/NameandTitleOrganizationalChart"/>
    <dgm:cxn modelId="{C1051F4B-4385-4401-96E0-6F7F8E5429CE}" type="presOf" srcId="{D44EA266-AF7A-48DB-AF02-5DC05A809EBB}" destId="{40BE4881-EEF3-4105-8DB6-58BF30647223}" srcOrd="0" destOrd="0" presId="urn:microsoft.com/office/officeart/2008/layout/NameandTitleOrganizationalChart"/>
    <dgm:cxn modelId="{5B5CD04B-337B-4B0C-B604-139B5AE13831}" type="presOf" srcId="{16584564-BF97-4797-A487-2857508DA694}" destId="{ABA287FD-7AD4-47A1-980E-869291055EA9}" srcOrd="0" destOrd="0" presId="urn:microsoft.com/office/officeart/2008/layout/NameandTitleOrganizationalChart"/>
    <dgm:cxn modelId="{2C03034C-091F-4657-8291-1DB98FDD8C42}" type="presOf" srcId="{EB5B5C98-7694-4704-BE9A-798A38308446}" destId="{4FB4995D-1171-499D-A714-796DFE3846F8}" srcOrd="0" destOrd="0" presId="urn:microsoft.com/office/officeart/2008/layout/NameandTitleOrganizationalChart"/>
    <dgm:cxn modelId="{18D23F6D-067D-4ED7-8532-38660A1D5EEE}" type="presOf" srcId="{71BB114B-FE2E-4B5E-B48D-898E2ECC6382}" destId="{605FDBCE-1051-4761-A11A-112F6DEE6459}" srcOrd="0" destOrd="0" presId="urn:microsoft.com/office/officeart/2008/layout/NameandTitleOrganizationalChart"/>
    <dgm:cxn modelId="{96F17978-9129-455B-9A06-AD56D952B906}" type="presOf" srcId="{8DC1BF07-BC2A-4703-BAD9-E0D459F08BA5}" destId="{D9AB0A31-F129-4184-AF91-C1ABB9C3398F}" srcOrd="0" destOrd="0" presId="urn:microsoft.com/office/officeart/2008/layout/NameandTitleOrganizationalChart"/>
    <dgm:cxn modelId="{33B85281-66A1-4339-A53F-1E5CC95CD16B}" type="presOf" srcId="{794B2DA5-0FC1-443A-B299-3120AB0D2C49}" destId="{25E6699A-8A09-49F5-8E77-37129A2A0E49}" srcOrd="0" destOrd="0" presId="urn:microsoft.com/office/officeart/2008/layout/NameandTitleOrganizationalChart"/>
    <dgm:cxn modelId="{E0997982-0FEE-4446-8CCC-EE56EBE6335B}" type="presOf" srcId="{AFC4E347-2971-4C4D-B72C-2ED8CA53E98A}" destId="{EC69C178-48CC-4E2B-95F5-C960950FD5F0}" srcOrd="0" destOrd="0" presId="urn:microsoft.com/office/officeart/2008/layout/NameandTitleOrganizationalChart"/>
    <dgm:cxn modelId="{E0600683-B6AF-4787-9397-06C458448F0B}" type="presOf" srcId="{7B1A0256-FE4D-47AA-AB1E-66520BFB791D}" destId="{B8DE5D83-D113-42CD-A84E-BE1B88DFA585}" srcOrd="0" destOrd="0" presId="urn:microsoft.com/office/officeart/2008/layout/NameandTitleOrganizationalChart"/>
    <dgm:cxn modelId="{86D3E38D-263E-4C1F-9047-4D5CC2584CF1}" type="presOf" srcId="{2F34D4B7-C09C-46BB-ABFA-DB4BD29D01B9}" destId="{79C59E04-D3DA-4F5E-B6BA-BC00963DFD17}" srcOrd="0" destOrd="0" presId="urn:microsoft.com/office/officeart/2008/layout/NameandTitleOrganizationalChart"/>
    <dgm:cxn modelId="{E4EDB391-1526-4C72-8C5F-5178242602FF}" srcId="{3FDF139A-1CB4-4657-B053-B967F0EC815E}" destId="{5CD00F0C-4552-4CFA-9E96-205D753A76AB}" srcOrd="0" destOrd="0" parTransId="{8530D416-7A52-4000-BEB6-7C584C1090BC}" sibTransId="{794B2DA5-0FC1-443A-B299-3120AB0D2C49}"/>
    <dgm:cxn modelId="{F3460CA1-72D4-4EC1-A00A-21BA99C039C0}" type="presOf" srcId="{326290B4-8A3D-4439-A900-651DFF35FFFC}" destId="{BE0CCE76-B595-4D5D-8754-41340171FE8B}" srcOrd="0" destOrd="0" presId="urn:microsoft.com/office/officeart/2008/layout/NameandTitleOrganizationalChart"/>
    <dgm:cxn modelId="{1235CDA8-4229-4A6F-9C59-C780BB566C78}" type="presOf" srcId="{6AFA9981-CA9B-4241-AF27-E1F397C8472B}" destId="{A7C9F6DE-578E-4C83-B743-2E41DCA16B5F}" srcOrd="0" destOrd="0" presId="urn:microsoft.com/office/officeart/2008/layout/NameandTitleOrganizationalChart"/>
    <dgm:cxn modelId="{E4F97EAD-AD74-4A03-BEB6-65EA4C4617E8}" type="presOf" srcId="{AFC4E347-2971-4C4D-B72C-2ED8CA53E98A}" destId="{7735B1F9-E7A5-43E8-BDF5-3C9CCA11E275}" srcOrd="1" destOrd="0" presId="urn:microsoft.com/office/officeart/2008/layout/NameandTitleOrganizationalChart"/>
    <dgm:cxn modelId="{E6FB2EAF-EB00-4FC7-B117-4467AB8A9316}" type="presOf" srcId="{1A9BCBC5-D316-4637-964F-17F93A571703}" destId="{6F5DA7DD-8ECE-4B5D-B6B2-A640718A47C4}" srcOrd="1" destOrd="0" presId="urn:microsoft.com/office/officeart/2008/layout/NameandTitleOrganizationalChart"/>
    <dgm:cxn modelId="{7372C0B6-A993-40AB-B847-9C462910972A}" type="presOf" srcId="{D46168D2-F0C8-40F3-8993-F98051D9BD15}" destId="{29A92D8F-3B95-442D-A4B4-00C2409FE06D}" srcOrd="0" destOrd="0" presId="urn:microsoft.com/office/officeart/2008/layout/NameandTitleOrganizationalChart"/>
    <dgm:cxn modelId="{FD3D47BA-C7AF-4848-B028-295EC00244D8}" type="presOf" srcId="{907FE8D3-FC71-46F7-9D8F-8F026E847DFE}" destId="{B2C9AD41-3E85-4EA8-9967-92DC16A0518C}" srcOrd="0" destOrd="0" presId="urn:microsoft.com/office/officeart/2008/layout/NameandTitleOrganizationalChart"/>
    <dgm:cxn modelId="{23DB89BB-56D2-49FC-859A-5AADFE26537A}" type="presOf" srcId="{EB5B5C98-7694-4704-BE9A-798A38308446}" destId="{91BD5A3A-77D0-4B74-AF9A-68E1F8EA8C5D}" srcOrd="1" destOrd="0" presId="urn:microsoft.com/office/officeart/2008/layout/NameandTitleOrganizationalChart"/>
    <dgm:cxn modelId="{A87A6DBD-3235-484A-922B-8918C73BDD28}" type="presOf" srcId="{5CD00F0C-4552-4CFA-9E96-205D753A76AB}" destId="{E19518F6-ABD4-4B1B-8ED5-F07A2B9300EE}" srcOrd="0" destOrd="0" presId="urn:microsoft.com/office/officeart/2008/layout/NameandTitleOrganizationalChart"/>
    <dgm:cxn modelId="{64C9CABE-53AA-4CAE-95BF-A24028190EB7}" type="presOf" srcId="{031D863B-8EC6-4486-AC05-079CC01B5591}" destId="{6192BFD1-E428-409A-8BF7-862445EEC042}" srcOrd="0" destOrd="0" presId="urn:microsoft.com/office/officeart/2008/layout/NameandTitleOrganizationalChart"/>
    <dgm:cxn modelId="{5534E2BE-4B0C-46E1-B8EB-3E4D62144F56}" type="presOf" srcId="{1FDA400E-A9BD-4B23-8EC4-F0064961F364}" destId="{BE5A5BAB-CB49-461B-A33A-DD57FAB97196}" srcOrd="0" destOrd="0" presId="urn:microsoft.com/office/officeart/2008/layout/NameandTitleOrganizationalChart"/>
    <dgm:cxn modelId="{79A503C4-DB77-4D1A-8E7D-83EDE3F7CCF3}" type="presOf" srcId="{AC084EF4-F3ED-410D-9506-3D545E98375A}" destId="{9878DEE0-A334-4670-85D5-8FBAE779799A}" srcOrd="0" destOrd="0" presId="urn:microsoft.com/office/officeart/2008/layout/NameandTitleOrganizationalChart"/>
    <dgm:cxn modelId="{80B31DC4-600E-4B9C-8DE1-0688F3847097}" type="presOf" srcId="{5CD00F0C-4552-4CFA-9E96-205D753A76AB}" destId="{EF501C8D-ABF5-4A58-B392-9C84FFBB2894}" srcOrd="1" destOrd="0" presId="urn:microsoft.com/office/officeart/2008/layout/NameandTitleOrganizationalChart"/>
    <dgm:cxn modelId="{6D04D0C8-B39F-4B0C-A6F7-F47626C41AD3}" type="presOf" srcId="{79B25299-30E7-4EF4-A955-6D30F1EBB742}" destId="{4AEFB15F-F74F-47E9-9228-E732D05C5D8F}" srcOrd="0" destOrd="0" presId="urn:microsoft.com/office/officeart/2008/layout/NameandTitleOrganizationalChart"/>
    <dgm:cxn modelId="{57883DCA-B7FF-482C-9F8F-7C2E7711232D}" type="presOf" srcId="{C3B98B45-0B5B-4432-AF67-D1D21286E388}" destId="{97BEB88E-DDFA-4827-99E6-29F372EE81D2}" srcOrd="0" destOrd="0" presId="urn:microsoft.com/office/officeart/2008/layout/NameandTitleOrganizationalChart"/>
    <dgm:cxn modelId="{B91D21CD-74FD-4F7E-AFB6-9BA6BD3B47F5}" type="presOf" srcId="{F1BC9E3D-8B42-49CF-80ED-2E317640A5E6}" destId="{7A94A321-251C-473F-9EE7-D164083B26C4}" srcOrd="0" destOrd="0" presId="urn:microsoft.com/office/officeart/2008/layout/NameandTitleOrganizationalChart"/>
    <dgm:cxn modelId="{D4F8D2E0-25FC-494F-B3FC-069E612EE8F9}" srcId="{F1BC9E3D-8B42-49CF-80ED-2E317640A5E6}" destId="{C3B98B45-0B5B-4432-AF67-D1D21286E388}" srcOrd="1" destOrd="0" parTransId="{2B15BD1C-3122-4703-89EC-07EB97A2FCD9}" sibTransId="{2F34D4B7-C09C-46BB-ABFA-DB4BD29D01B9}"/>
    <dgm:cxn modelId="{5D0133E1-EFC9-4435-9658-B35C3F01EE67}" type="presOf" srcId="{9F4C8BA6-E85D-4213-A1C1-EC31FD7773DD}" destId="{A25E97E1-BD4B-49AC-B2AF-E95CF7375C22}" srcOrd="0" destOrd="0" presId="urn:microsoft.com/office/officeart/2008/layout/NameandTitleOrganizationalChart"/>
    <dgm:cxn modelId="{D85CD5E1-7088-4AAC-AE4B-539F3D275EDB}" type="presOf" srcId="{BC24AB43-9F54-442A-911F-7601A54FA2CC}" destId="{40A48F20-A37F-4412-A12B-D3F991FF1570}" srcOrd="1" destOrd="0" presId="urn:microsoft.com/office/officeart/2008/layout/NameandTitleOrganizationalChart"/>
    <dgm:cxn modelId="{F866ACE6-A900-48E4-A02A-629F2B4003BE}" type="presOf" srcId="{3FDF139A-1CB4-4657-B053-B967F0EC815E}" destId="{F9EE0C8F-1DDA-4D6D-85B9-AAA459FE5792}" srcOrd="0" destOrd="0" presId="urn:microsoft.com/office/officeart/2008/layout/NameandTitleOrganizationalChart"/>
    <dgm:cxn modelId="{27C364E8-E57C-4BB0-B4F6-7159523DD3A4}" srcId="{F1BC9E3D-8B42-49CF-80ED-2E317640A5E6}" destId="{6AFA9981-CA9B-4241-AF27-E1F397C8472B}" srcOrd="0" destOrd="0" parTransId="{7F363D16-736A-4481-B3E8-4D521D729644}" sibTransId="{16584564-BF97-4797-A487-2857508DA694}"/>
    <dgm:cxn modelId="{D1736BE8-A447-4834-9296-31FDB168E3AF}" srcId="{6AFA9981-CA9B-4241-AF27-E1F397C8472B}" destId="{D46168D2-F0C8-40F3-8993-F98051D9BD15}" srcOrd="1" destOrd="0" parTransId="{D44EA266-AF7A-48DB-AF02-5DC05A809EBB}" sibTransId="{3F77A839-A213-467F-883B-0AC77EB0652D}"/>
    <dgm:cxn modelId="{DB087FE8-3E1A-4907-B83C-043D4C95CF5F}" type="presOf" srcId="{B0E3B5E0-B729-4F47-A0E1-D1D3AA43F09E}" destId="{C7BE133D-5DFA-4602-B009-9A1B4103166D}" srcOrd="0" destOrd="0" presId="urn:microsoft.com/office/officeart/2008/layout/NameandTitleOrganizationalChart"/>
    <dgm:cxn modelId="{3093BAF5-AFA3-4593-8D69-86850211DC1C}" srcId="{C3B98B45-0B5B-4432-AF67-D1D21286E388}" destId="{3FDF139A-1CB4-4657-B053-B967F0EC815E}" srcOrd="0" destOrd="0" parTransId="{B0E3B5E0-B729-4F47-A0E1-D1D3AA43F09E}" sibTransId="{1FDA400E-A9BD-4B23-8EC4-F0064961F364}"/>
    <dgm:cxn modelId="{378CD1F5-0F25-4674-AC55-78876FD5479B}" type="presOf" srcId="{BC24AB43-9F54-442A-911F-7601A54FA2CC}" destId="{A3A48A6C-96AA-464B-8FE6-DF9F01BDD873}" srcOrd="0" destOrd="0" presId="urn:microsoft.com/office/officeart/2008/layout/NameandTitleOrganizationalChart"/>
    <dgm:cxn modelId="{0C84E4FA-46CA-4521-8FA4-F9A07D256BB2}" type="presOf" srcId="{D46168D2-F0C8-40F3-8993-F98051D9BD15}" destId="{A0AD60D0-00A9-45BD-BF0A-79446A6B60EA}" srcOrd="1" destOrd="0" presId="urn:microsoft.com/office/officeart/2008/layout/NameandTitleOrganizationalChart"/>
    <dgm:cxn modelId="{3FFD19FB-C899-4B74-8B34-915557212BB0}" type="presOf" srcId="{1A9BCBC5-D316-4637-964F-17F93A571703}" destId="{F3C7890F-E904-4A5D-87E1-0856EF526AE9}" srcOrd="0" destOrd="0" presId="urn:microsoft.com/office/officeart/2008/layout/NameandTitleOrganizationalChart"/>
    <dgm:cxn modelId="{3D6CB6FB-B8C5-41B9-ADA2-BD4D90662BA6}" type="presOf" srcId="{3FDF139A-1CB4-4657-B053-B967F0EC815E}" destId="{E8C74BC7-8C41-4A8A-A5BE-9EEB19160FCE}" srcOrd="1" destOrd="0" presId="urn:microsoft.com/office/officeart/2008/layout/NameandTitleOrganizationalChart"/>
    <dgm:cxn modelId="{04823976-1E81-43C1-9309-F34B0394B6F0}" type="presParOf" srcId="{7A94A321-251C-473F-9EE7-D164083B26C4}" destId="{D1232CE2-6E67-464C-A554-C9D57AF98015}" srcOrd="0" destOrd="0" presId="urn:microsoft.com/office/officeart/2008/layout/NameandTitleOrganizationalChart"/>
    <dgm:cxn modelId="{A3FE825C-AA2C-41B6-A67C-B56857E7F23D}" type="presParOf" srcId="{D1232CE2-6E67-464C-A554-C9D57AF98015}" destId="{C383E6D0-2D95-4A3D-AD09-A8F685AE074A}" srcOrd="0" destOrd="0" presId="urn:microsoft.com/office/officeart/2008/layout/NameandTitleOrganizationalChart"/>
    <dgm:cxn modelId="{58BD86ED-886C-494F-9546-2288D16EE61E}" type="presParOf" srcId="{C383E6D0-2D95-4A3D-AD09-A8F685AE074A}" destId="{A7C9F6DE-578E-4C83-B743-2E41DCA16B5F}" srcOrd="0" destOrd="0" presId="urn:microsoft.com/office/officeart/2008/layout/NameandTitleOrganizationalChart"/>
    <dgm:cxn modelId="{11937352-2C84-45A1-A6E0-7C2902770916}" type="presParOf" srcId="{C383E6D0-2D95-4A3D-AD09-A8F685AE074A}" destId="{ABA287FD-7AD4-47A1-980E-869291055EA9}" srcOrd="1" destOrd="0" presId="urn:microsoft.com/office/officeart/2008/layout/NameandTitleOrganizationalChart"/>
    <dgm:cxn modelId="{11CB67D7-C5C8-4F14-BF9C-7C44A2875FB8}" type="presParOf" srcId="{C383E6D0-2D95-4A3D-AD09-A8F685AE074A}" destId="{4F6984FB-77B5-4715-B49A-5D39C56FBD82}" srcOrd="2" destOrd="0" presId="urn:microsoft.com/office/officeart/2008/layout/NameandTitleOrganizationalChart"/>
    <dgm:cxn modelId="{DA7C5C98-2114-4492-A46D-A2140D622E2B}" type="presParOf" srcId="{D1232CE2-6E67-464C-A554-C9D57AF98015}" destId="{8F6E300D-5FAD-407E-A433-812E23DDD08E}" srcOrd="1" destOrd="0" presId="urn:microsoft.com/office/officeart/2008/layout/NameandTitleOrganizationalChart"/>
    <dgm:cxn modelId="{1566D3C6-0177-4E8E-A8B5-DFF5FC87561A}" type="presParOf" srcId="{8F6E300D-5FAD-407E-A433-812E23DDD08E}" destId="{7B960BC1-C74F-4C8C-B5FD-586B3ABEB7A7}" srcOrd="0" destOrd="0" presId="urn:microsoft.com/office/officeart/2008/layout/NameandTitleOrganizationalChart"/>
    <dgm:cxn modelId="{6179F349-A913-475A-9589-0667EF4E8E6A}" type="presParOf" srcId="{8F6E300D-5FAD-407E-A433-812E23DDD08E}" destId="{924D9F0F-9916-4CFF-9AB7-5E70E0DE11F9}" srcOrd="1" destOrd="0" presId="urn:microsoft.com/office/officeart/2008/layout/NameandTitleOrganizationalChart"/>
    <dgm:cxn modelId="{12611863-61B7-427D-AE21-331C6D26BE99}" type="presParOf" srcId="{924D9F0F-9916-4CFF-9AB7-5E70E0DE11F9}" destId="{9932DC1A-A6F2-49C7-A41E-69A9D9286341}" srcOrd="0" destOrd="0" presId="urn:microsoft.com/office/officeart/2008/layout/NameandTitleOrganizationalChart"/>
    <dgm:cxn modelId="{3165DF4D-4874-4399-94C2-7430115F2A7D}" type="presParOf" srcId="{9932DC1A-A6F2-49C7-A41E-69A9D9286341}" destId="{F3C7890F-E904-4A5D-87E1-0856EF526AE9}" srcOrd="0" destOrd="0" presId="urn:microsoft.com/office/officeart/2008/layout/NameandTitleOrganizationalChart"/>
    <dgm:cxn modelId="{AFC9F2D8-B8B8-4FF2-9325-DEBE393CADD5}" type="presParOf" srcId="{9932DC1A-A6F2-49C7-A41E-69A9D9286341}" destId="{BCDBF264-BA93-48E4-B37F-52B8CDAE5770}" srcOrd="1" destOrd="0" presId="urn:microsoft.com/office/officeart/2008/layout/NameandTitleOrganizationalChart"/>
    <dgm:cxn modelId="{52F16FD6-1508-496D-9408-2A5D067DB63B}" type="presParOf" srcId="{9932DC1A-A6F2-49C7-A41E-69A9D9286341}" destId="{6F5DA7DD-8ECE-4B5D-B6B2-A640718A47C4}" srcOrd="2" destOrd="0" presId="urn:microsoft.com/office/officeart/2008/layout/NameandTitleOrganizationalChart"/>
    <dgm:cxn modelId="{97425766-77B3-4983-AE6F-0A2B5C0C97F8}" type="presParOf" srcId="{924D9F0F-9916-4CFF-9AB7-5E70E0DE11F9}" destId="{5857334F-6D41-4EB2-8EC5-0AE2A3D0ADBE}" srcOrd="1" destOrd="0" presId="urn:microsoft.com/office/officeart/2008/layout/NameandTitleOrganizationalChart"/>
    <dgm:cxn modelId="{BEDC85B9-5263-4C91-BA43-F727B2F075F1}" type="presParOf" srcId="{924D9F0F-9916-4CFF-9AB7-5E70E0DE11F9}" destId="{AFD7D708-CACA-4AD9-A715-DA7B8893A291}" srcOrd="2" destOrd="0" presId="urn:microsoft.com/office/officeart/2008/layout/NameandTitleOrganizationalChart"/>
    <dgm:cxn modelId="{C251D75C-F432-4A03-9763-0DE496D84C2F}" type="presParOf" srcId="{8F6E300D-5FAD-407E-A433-812E23DDD08E}" destId="{40BE4881-EEF3-4105-8DB6-58BF30647223}" srcOrd="2" destOrd="0" presId="urn:microsoft.com/office/officeart/2008/layout/NameandTitleOrganizationalChart"/>
    <dgm:cxn modelId="{44C65DB7-419C-4BA4-A1FA-C1C5CF090332}" type="presParOf" srcId="{8F6E300D-5FAD-407E-A433-812E23DDD08E}" destId="{FC62266C-D98A-412F-BA23-84D602D6A026}" srcOrd="3" destOrd="0" presId="urn:microsoft.com/office/officeart/2008/layout/NameandTitleOrganizationalChart"/>
    <dgm:cxn modelId="{1139425B-07D3-4B48-8223-D9C7790ED97E}" type="presParOf" srcId="{FC62266C-D98A-412F-BA23-84D602D6A026}" destId="{2376DF60-4F4D-4BD7-88D4-644B1575E2DB}" srcOrd="0" destOrd="0" presId="urn:microsoft.com/office/officeart/2008/layout/NameandTitleOrganizationalChart"/>
    <dgm:cxn modelId="{CC9E466E-1321-413B-A903-F9829AEC1063}" type="presParOf" srcId="{2376DF60-4F4D-4BD7-88D4-644B1575E2DB}" destId="{29A92D8F-3B95-442D-A4B4-00C2409FE06D}" srcOrd="0" destOrd="0" presId="urn:microsoft.com/office/officeart/2008/layout/NameandTitleOrganizationalChart"/>
    <dgm:cxn modelId="{D12DDA39-37B8-40F2-B4F4-B16547D1BD9B}" type="presParOf" srcId="{2376DF60-4F4D-4BD7-88D4-644B1575E2DB}" destId="{3EE91E5E-F028-48B6-A5FD-697A6D7A1DE9}" srcOrd="1" destOrd="0" presId="urn:microsoft.com/office/officeart/2008/layout/NameandTitleOrganizationalChart"/>
    <dgm:cxn modelId="{05BEDDF2-1CFB-47CA-B664-2C9AFBC16114}" type="presParOf" srcId="{2376DF60-4F4D-4BD7-88D4-644B1575E2DB}" destId="{A0AD60D0-00A9-45BD-BF0A-79446A6B60EA}" srcOrd="2" destOrd="0" presId="urn:microsoft.com/office/officeart/2008/layout/NameandTitleOrganizationalChart"/>
    <dgm:cxn modelId="{AD65886D-24F4-4DB5-B773-BD2743106F48}" type="presParOf" srcId="{FC62266C-D98A-412F-BA23-84D602D6A026}" destId="{ABFC4621-A369-4B89-9D41-223E897D3CFD}" srcOrd="1" destOrd="0" presId="urn:microsoft.com/office/officeart/2008/layout/NameandTitleOrganizationalChart"/>
    <dgm:cxn modelId="{849EF0EF-185D-4EA3-8892-1598B16DB942}" type="presParOf" srcId="{FC62266C-D98A-412F-BA23-84D602D6A026}" destId="{FA63D7E3-3F82-41B9-897B-3991B27808B8}" srcOrd="2" destOrd="0" presId="urn:microsoft.com/office/officeart/2008/layout/NameandTitleOrganizationalChart"/>
    <dgm:cxn modelId="{D83C832E-1FE8-47D2-83D9-1B59E8D32406}" type="presParOf" srcId="{8F6E300D-5FAD-407E-A433-812E23DDD08E}" destId="{A25E97E1-BD4B-49AC-B2AF-E95CF7375C22}" srcOrd="4" destOrd="0" presId="urn:microsoft.com/office/officeart/2008/layout/NameandTitleOrganizationalChart"/>
    <dgm:cxn modelId="{2454661F-B4C4-4A6C-8FD2-9D46152BD73A}" type="presParOf" srcId="{8F6E300D-5FAD-407E-A433-812E23DDD08E}" destId="{09459E13-0293-4AD7-9C24-54B627A6E625}" srcOrd="5" destOrd="0" presId="urn:microsoft.com/office/officeart/2008/layout/NameandTitleOrganizationalChart"/>
    <dgm:cxn modelId="{6BA06281-8B81-424A-9631-218B9F28F121}" type="presParOf" srcId="{09459E13-0293-4AD7-9C24-54B627A6E625}" destId="{D845CAC7-7050-4ADA-BC19-E40AAD9FCEE5}" srcOrd="0" destOrd="0" presId="urn:microsoft.com/office/officeart/2008/layout/NameandTitleOrganizationalChart"/>
    <dgm:cxn modelId="{AE85DC93-B9A5-4E5B-BDF1-01F0BE1C62C3}" type="presParOf" srcId="{D845CAC7-7050-4ADA-BC19-E40AAD9FCEE5}" destId="{D42BF2C2-212D-4C38-B336-13009485C9B2}" srcOrd="0" destOrd="0" presId="urn:microsoft.com/office/officeart/2008/layout/NameandTitleOrganizationalChart"/>
    <dgm:cxn modelId="{3296DA04-3163-4E40-8921-B3C04EDA5FC3}" type="presParOf" srcId="{D845CAC7-7050-4ADA-BC19-E40AAD9FCEE5}" destId="{BE0CCE76-B595-4D5D-8754-41340171FE8B}" srcOrd="1" destOrd="0" presId="urn:microsoft.com/office/officeart/2008/layout/NameandTitleOrganizationalChart"/>
    <dgm:cxn modelId="{8C005F60-8A3B-4A32-8C67-B4E5521C2AD6}" type="presParOf" srcId="{D845CAC7-7050-4ADA-BC19-E40AAD9FCEE5}" destId="{8CBB2F8B-8DC9-4997-8F02-84F6DEA6C40F}" srcOrd="2" destOrd="0" presId="urn:microsoft.com/office/officeart/2008/layout/NameandTitleOrganizationalChart"/>
    <dgm:cxn modelId="{4580F677-2AAB-46FE-BE97-4C82E4D2E1B8}" type="presParOf" srcId="{09459E13-0293-4AD7-9C24-54B627A6E625}" destId="{51305F75-99B2-49C2-BD67-9767D22D5939}" srcOrd="1" destOrd="0" presId="urn:microsoft.com/office/officeart/2008/layout/NameandTitleOrganizationalChart"/>
    <dgm:cxn modelId="{6B154B72-4EF6-4101-A249-89DC5297E013}" type="presParOf" srcId="{09459E13-0293-4AD7-9C24-54B627A6E625}" destId="{9967823E-C0FF-467C-A822-42B5CA0729BA}" srcOrd="2" destOrd="0" presId="urn:microsoft.com/office/officeart/2008/layout/NameandTitleOrganizationalChart"/>
    <dgm:cxn modelId="{7AB8B45E-9292-4CA2-884B-5297BE50E98B}" type="presParOf" srcId="{D1232CE2-6E67-464C-A554-C9D57AF98015}" destId="{D8DAD297-952F-4B04-9D90-49A95750B50D}" srcOrd="2" destOrd="0" presId="urn:microsoft.com/office/officeart/2008/layout/NameandTitleOrganizationalChart"/>
    <dgm:cxn modelId="{F5DF4D2E-3031-4A81-B738-0E60F0D69692}" type="presParOf" srcId="{7A94A321-251C-473F-9EE7-D164083B26C4}" destId="{5DF33E06-A4F9-4447-8B5D-84CD3792FEFB}" srcOrd="1" destOrd="0" presId="urn:microsoft.com/office/officeart/2008/layout/NameandTitleOrganizationalChart"/>
    <dgm:cxn modelId="{515BE49B-0793-48BB-829E-1133B431A929}" type="presParOf" srcId="{5DF33E06-A4F9-4447-8B5D-84CD3792FEFB}" destId="{8A8A2DB5-2029-437B-85CC-AE098FA9CBA9}" srcOrd="0" destOrd="0" presId="urn:microsoft.com/office/officeart/2008/layout/NameandTitleOrganizationalChart"/>
    <dgm:cxn modelId="{99AB0FCB-5679-4E21-A908-4AAAD9B175E4}" type="presParOf" srcId="{8A8A2DB5-2029-437B-85CC-AE098FA9CBA9}" destId="{97BEB88E-DDFA-4827-99E6-29F372EE81D2}" srcOrd="0" destOrd="0" presId="urn:microsoft.com/office/officeart/2008/layout/NameandTitleOrganizationalChart"/>
    <dgm:cxn modelId="{BE11C2CC-432F-48FF-9C78-8FCFE8BB0324}" type="presParOf" srcId="{8A8A2DB5-2029-437B-85CC-AE098FA9CBA9}" destId="{79C59E04-D3DA-4F5E-B6BA-BC00963DFD17}" srcOrd="1" destOrd="0" presId="urn:microsoft.com/office/officeart/2008/layout/NameandTitleOrganizationalChart"/>
    <dgm:cxn modelId="{3B462260-69C4-4128-AE83-9CC2D68B9E58}" type="presParOf" srcId="{8A8A2DB5-2029-437B-85CC-AE098FA9CBA9}" destId="{0A0CB535-9AF6-4E58-B03D-31B41A69D890}" srcOrd="2" destOrd="0" presId="urn:microsoft.com/office/officeart/2008/layout/NameandTitleOrganizationalChart"/>
    <dgm:cxn modelId="{C003621A-5967-42A0-ABE4-2FA659025925}" type="presParOf" srcId="{5DF33E06-A4F9-4447-8B5D-84CD3792FEFB}" destId="{70D55AD0-391C-4D85-9052-AC92AE1DDAC4}" srcOrd="1" destOrd="0" presId="urn:microsoft.com/office/officeart/2008/layout/NameandTitleOrganizationalChart"/>
    <dgm:cxn modelId="{C45871BB-1FB8-44EC-820C-5ABEC8552C02}" type="presParOf" srcId="{70D55AD0-391C-4D85-9052-AC92AE1DDAC4}" destId="{C7BE133D-5DFA-4602-B009-9A1B4103166D}" srcOrd="0" destOrd="0" presId="urn:microsoft.com/office/officeart/2008/layout/NameandTitleOrganizationalChart"/>
    <dgm:cxn modelId="{8C1C53FF-1DC6-4448-B344-65077F7ABEC9}" type="presParOf" srcId="{70D55AD0-391C-4D85-9052-AC92AE1DDAC4}" destId="{1C44FF60-5A3C-4572-999A-3E7488100DC8}" srcOrd="1" destOrd="0" presId="urn:microsoft.com/office/officeart/2008/layout/NameandTitleOrganizationalChart"/>
    <dgm:cxn modelId="{9350FF58-3A56-428C-91B6-95859E952533}" type="presParOf" srcId="{1C44FF60-5A3C-4572-999A-3E7488100DC8}" destId="{B6C46A74-5442-460E-A8CE-289A736061C4}" srcOrd="0" destOrd="0" presId="urn:microsoft.com/office/officeart/2008/layout/NameandTitleOrganizationalChart"/>
    <dgm:cxn modelId="{3A650115-17CE-4C31-A75D-6868BEDD9F14}" type="presParOf" srcId="{B6C46A74-5442-460E-A8CE-289A736061C4}" destId="{F9EE0C8F-1DDA-4D6D-85B9-AAA459FE5792}" srcOrd="0" destOrd="0" presId="urn:microsoft.com/office/officeart/2008/layout/NameandTitleOrganizationalChart"/>
    <dgm:cxn modelId="{C78923C7-C95A-430E-9E05-7BE589A906AE}" type="presParOf" srcId="{B6C46A74-5442-460E-A8CE-289A736061C4}" destId="{BE5A5BAB-CB49-461B-A33A-DD57FAB97196}" srcOrd="1" destOrd="0" presId="urn:microsoft.com/office/officeart/2008/layout/NameandTitleOrganizationalChart"/>
    <dgm:cxn modelId="{DAC06581-A950-4EEB-A727-EC5CA0B56385}" type="presParOf" srcId="{B6C46A74-5442-460E-A8CE-289A736061C4}" destId="{E8C74BC7-8C41-4A8A-A5BE-9EEB19160FCE}" srcOrd="2" destOrd="0" presId="urn:microsoft.com/office/officeart/2008/layout/NameandTitleOrganizationalChart"/>
    <dgm:cxn modelId="{0F9A5D24-DF6F-408D-BED7-847CB9CEF6A3}" type="presParOf" srcId="{1C44FF60-5A3C-4572-999A-3E7488100DC8}" destId="{714201E5-3A58-4F11-A513-C38C45B59A1F}" srcOrd="1" destOrd="0" presId="urn:microsoft.com/office/officeart/2008/layout/NameandTitleOrganizationalChart"/>
    <dgm:cxn modelId="{F93E959A-042A-4F88-86D8-212AF81F07A2}" type="presParOf" srcId="{714201E5-3A58-4F11-A513-C38C45B59A1F}" destId="{230A93F5-4E20-414E-AB9F-249C4FB69540}" srcOrd="0" destOrd="0" presId="urn:microsoft.com/office/officeart/2008/layout/NameandTitleOrganizationalChart"/>
    <dgm:cxn modelId="{C6D2AABC-1342-4172-A8D2-63C8BEC3FAB6}" type="presParOf" srcId="{714201E5-3A58-4F11-A513-C38C45B59A1F}" destId="{5EB71778-7F9A-4822-9C97-560CB089CF8A}" srcOrd="1" destOrd="0" presId="urn:microsoft.com/office/officeart/2008/layout/NameandTitleOrganizationalChart"/>
    <dgm:cxn modelId="{42F4F0F1-1C79-4092-929D-ACF46EA47E1A}" type="presParOf" srcId="{5EB71778-7F9A-4822-9C97-560CB089CF8A}" destId="{A9CBF070-91FC-4759-9E00-B3B2F80CBDAD}" srcOrd="0" destOrd="0" presId="urn:microsoft.com/office/officeart/2008/layout/NameandTitleOrganizationalChart"/>
    <dgm:cxn modelId="{473F9A71-EA9A-44C9-94FC-8509BFCE427F}" type="presParOf" srcId="{A9CBF070-91FC-4759-9E00-B3B2F80CBDAD}" destId="{E19518F6-ABD4-4B1B-8ED5-F07A2B9300EE}" srcOrd="0" destOrd="0" presId="urn:microsoft.com/office/officeart/2008/layout/NameandTitleOrganizationalChart"/>
    <dgm:cxn modelId="{4A296F02-5039-4B09-8812-65DBA527FD0B}" type="presParOf" srcId="{A9CBF070-91FC-4759-9E00-B3B2F80CBDAD}" destId="{25E6699A-8A09-49F5-8E77-37129A2A0E49}" srcOrd="1" destOrd="0" presId="urn:microsoft.com/office/officeart/2008/layout/NameandTitleOrganizationalChart"/>
    <dgm:cxn modelId="{739BEBC5-19A3-4981-8613-4A3BF6517E11}" type="presParOf" srcId="{A9CBF070-91FC-4759-9E00-B3B2F80CBDAD}" destId="{EF501C8D-ABF5-4A58-B392-9C84FFBB2894}" srcOrd="2" destOrd="0" presId="urn:microsoft.com/office/officeart/2008/layout/NameandTitleOrganizationalChart"/>
    <dgm:cxn modelId="{386A5C6A-42E0-4899-8FFF-228673C507B3}" type="presParOf" srcId="{5EB71778-7F9A-4822-9C97-560CB089CF8A}" destId="{D9157FFB-E5D7-474D-80E8-D8EAF8B49198}" srcOrd="1" destOrd="0" presId="urn:microsoft.com/office/officeart/2008/layout/NameandTitleOrganizationalChart"/>
    <dgm:cxn modelId="{E6627CAD-F48A-4AC2-A0BF-CC927302D791}" type="presParOf" srcId="{5EB71778-7F9A-4822-9C97-560CB089CF8A}" destId="{267E9B46-B4F4-4FED-A0FD-F9DA47B842FD}" srcOrd="2" destOrd="0" presId="urn:microsoft.com/office/officeart/2008/layout/NameandTitleOrganizationalChart"/>
    <dgm:cxn modelId="{BCC01723-BB76-4D85-9E19-9D19F870FECA}" type="presParOf" srcId="{714201E5-3A58-4F11-A513-C38C45B59A1F}" destId="{D9AB0A31-F129-4184-AF91-C1ABB9C3398F}" srcOrd="2" destOrd="0" presId="urn:microsoft.com/office/officeart/2008/layout/NameandTitleOrganizationalChart"/>
    <dgm:cxn modelId="{A02091DC-0B01-47DB-B5E2-0BBAA6C19861}" type="presParOf" srcId="{714201E5-3A58-4F11-A513-C38C45B59A1F}" destId="{17C5224D-F14D-4BEF-B67C-8926BBC98B7D}" srcOrd="3" destOrd="0" presId="urn:microsoft.com/office/officeart/2008/layout/NameandTitleOrganizationalChart"/>
    <dgm:cxn modelId="{A08578B6-9C39-4157-93BA-96227274761D}" type="presParOf" srcId="{17C5224D-F14D-4BEF-B67C-8926BBC98B7D}" destId="{CCBB2BAD-915A-4CC4-B5DF-99799E8CB088}" srcOrd="0" destOrd="0" presId="urn:microsoft.com/office/officeart/2008/layout/NameandTitleOrganizationalChart"/>
    <dgm:cxn modelId="{C020CFAE-26C6-4BE2-AF9C-F850040CE655}" type="presParOf" srcId="{CCBB2BAD-915A-4CC4-B5DF-99799E8CB088}" destId="{EC69C178-48CC-4E2B-95F5-C960950FD5F0}" srcOrd="0" destOrd="0" presId="urn:microsoft.com/office/officeart/2008/layout/NameandTitleOrganizationalChart"/>
    <dgm:cxn modelId="{1A0536F7-43A7-4A55-B454-E146813FD0A3}" type="presParOf" srcId="{CCBB2BAD-915A-4CC4-B5DF-99799E8CB088}" destId="{B8DE5D83-D113-42CD-A84E-BE1B88DFA585}" srcOrd="1" destOrd="0" presId="urn:microsoft.com/office/officeart/2008/layout/NameandTitleOrganizationalChart"/>
    <dgm:cxn modelId="{56A4BAFD-5359-45DE-864E-9F1385949C41}" type="presParOf" srcId="{CCBB2BAD-915A-4CC4-B5DF-99799E8CB088}" destId="{7735B1F9-E7A5-43E8-BDF5-3C9CCA11E275}" srcOrd="2" destOrd="0" presId="urn:microsoft.com/office/officeart/2008/layout/NameandTitleOrganizationalChart"/>
    <dgm:cxn modelId="{8EE11FB0-D1D4-4F8B-903F-0174A2427A78}" type="presParOf" srcId="{17C5224D-F14D-4BEF-B67C-8926BBC98B7D}" destId="{06425D74-5030-4A01-850A-F54BF481E70A}" srcOrd="1" destOrd="0" presId="urn:microsoft.com/office/officeart/2008/layout/NameandTitleOrganizationalChart"/>
    <dgm:cxn modelId="{9274F6D9-E97E-4B6C-A7C2-BBCA57A9389C}" type="presParOf" srcId="{17C5224D-F14D-4BEF-B67C-8926BBC98B7D}" destId="{DB52D7DD-EB59-4FB6-8C88-0B47B17E8C39}" srcOrd="2" destOrd="0" presId="urn:microsoft.com/office/officeart/2008/layout/NameandTitleOrganizationalChart"/>
    <dgm:cxn modelId="{50C3562F-3BFB-4206-9CB7-FD1021C79E04}" type="presParOf" srcId="{714201E5-3A58-4F11-A513-C38C45B59A1F}" destId="{B2C9AD41-3E85-4EA8-9967-92DC16A0518C}" srcOrd="4" destOrd="0" presId="urn:microsoft.com/office/officeart/2008/layout/NameandTitleOrganizationalChart"/>
    <dgm:cxn modelId="{0A6C6DDE-D1A7-461C-AC9C-A2E0BA647015}" type="presParOf" srcId="{714201E5-3A58-4F11-A513-C38C45B59A1F}" destId="{A05EFB71-5F44-4BC4-890C-119C14923D05}" srcOrd="5" destOrd="0" presId="urn:microsoft.com/office/officeart/2008/layout/NameandTitleOrganizationalChart"/>
    <dgm:cxn modelId="{F320A60D-1B36-409E-9A3B-CF7A64C3FB25}" type="presParOf" srcId="{A05EFB71-5F44-4BC4-890C-119C14923D05}" destId="{40C87B73-F752-4B73-9D41-D0718ED54FAA}" srcOrd="0" destOrd="0" presId="urn:microsoft.com/office/officeart/2008/layout/NameandTitleOrganizationalChart"/>
    <dgm:cxn modelId="{0A8E75FD-27A0-42E8-AA31-956905C391D3}" type="presParOf" srcId="{40C87B73-F752-4B73-9D41-D0718ED54FAA}" destId="{A3A48A6C-96AA-464B-8FE6-DF9F01BDD873}" srcOrd="0" destOrd="0" presId="urn:microsoft.com/office/officeart/2008/layout/NameandTitleOrganizationalChart"/>
    <dgm:cxn modelId="{43BA78A3-656F-455E-8AA6-DA1409F2AFF4}" type="presParOf" srcId="{40C87B73-F752-4B73-9D41-D0718ED54FAA}" destId="{61F88DA1-CABF-46DA-A0EC-C3A4A7A0E9A7}" srcOrd="1" destOrd="0" presId="urn:microsoft.com/office/officeart/2008/layout/NameandTitleOrganizationalChart"/>
    <dgm:cxn modelId="{B12E6360-9F0E-40B2-B840-3C61309CB876}" type="presParOf" srcId="{40C87B73-F752-4B73-9D41-D0718ED54FAA}" destId="{40A48F20-A37F-4412-A12B-D3F991FF1570}" srcOrd="2" destOrd="0" presId="urn:microsoft.com/office/officeart/2008/layout/NameandTitleOrganizationalChart"/>
    <dgm:cxn modelId="{1AF253DB-F3EB-45CD-B616-4A4612AF8022}" type="presParOf" srcId="{A05EFB71-5F44-4BC4-890C-119C14923D05}" destId="{A67CC54B-9E05-46FF-8CCD-7A2A060E3307}" srcOrd="1" destOrd="0" presId="urn:microsoft.com/office/officeart/2008/layout/NameandTitleOrganizationalChart"/>
    <dgm:cxn modelId="{D3AEC863-D1D9-404B-AB1C-B54F01DE884C}" type="presParOf" srcId="{A05EFB71-5F44-4BC4-890C-119C14923D05}" destId="{5D52DE9F-501C-48FD-A69D-5DC76551DA49}" srcOrd="2" destOrd="0" presId="urn:microsoft.com/office/officeart/2008/layout/NameandTitleOrganizationalChart"/>
    <dgm:cxn modelId="{93AFD761-46D3-43BB-9434-89E062054710}" type="presParOf" srcId="{714201E5-3A58-4F11-A513-C38C45B59A1F}" destId="{6192BFD1-E428-409A-8BF7-862445EEC042}" srcOrd="6" destOrd="0" presId="urn:microsoft.com/office/officeart/2008/layout/NameandTitleOrganizationalChart"/>
    <dgm:cxn modelId="{82E5465A-8EE7-483C-8C24-D15D5A84E284}" type="presParOf" srcId="{714201E5-3A58-4F11-A513-C38C45B59A1F}" destId="{89CD6801-B2A1-40CE-B895-8C104C5D44C2}" srcOrd="7" destOrd="0" presId="urn:microsoft.com/office/officeart/2008/layout/NameandTitleOrganizationalChart"/>
    <dgm:cxn modelId="{855BF00A-1EFC-4B9E-8A04-45780DA6BCFA}" type="presParOf" srcId="{89CD6801-B2A1-40CE-B895-8C104C5D44C2}" destId="{8E824B87-11F1-40FE-86B5-C9D7C6F56B52}" srcOrd="0" destOrd="0" presId="urn:microsoft.com/office/officeart/2008/layout/NameandTitleOrganizationalChart"/>
    <dgm:cxn modelId="{5BAFA7C0-EE8D-4F09-9045-46EF26F0503B}" type="presParOf" srcId="{8E824B87-11F1-40FE-86B5-C9D7C6F56B52}" destId="{4FB4995D-1171-499D-A714-796DFE3846F8}" srcOrd="0" destOrd="0" presId="urn:microsoft.com/office/officeart/2008/layout/NameandTitleOrganizationalChart"/>
    <dgm:cxn modelId="{9D0AE53F-DE38-4E2B-9C30-37EF201A2295}" type="presParOf" srcId="{8E824B87-11F1-40FE-86B5-C9D7C6F56B52}" destId="{4AEFB15F-F74F-47E9-9228-E732D05C5D8F}" srcOrd="1" destOrd="0" presId="urn:microsoft.com/office/officeart/2008/layout/NameandTitleOrganizationalChart"/>
    <dgm:cxn modelId="{932E1F26-48A7-46EB-A145-7E02787C5335}" type="presParOf" srcId="{8E824B87-11F1-40FE-86B5-C9D7C6F56B52}" destId="{91BD5A3A-77D0-4B74-AF9A-68E1F8EA8C5D}" srcOrd="2" destOrd="0" presId="urn:microsoft.com/office/officeart/2008/layout/NameandTitleOrganizationalChart"/>
    <dgm:cxn modelId="{0B7962F6-9591-4DDC-BA6D-36A07299C7CA}" type="presParOf" srcId="{89CD6801-B2A1-40CE-B895-8C104C5D44C2}" destId="{03C89E48-2241-4D77-BF3E-5A2032CB481B}" srcOrd="1" destOrd="0" presId="urn:microsoft.com/office/officeart/2008/layout/NameandTitleOrganizationalChart"/>
    <dgm:cxn modelId="{80C19D04-A6A8-4EC1-9028-6A4F60D42B6A}" type="presParOf" srcId="{89CD6801-B2A1-40CE-B895-8C104C5D44C2}" destId="{49E4F408-7807-432D-8E9B-E6F7A281CC79}" srcOrd="2" destOrd="0" presId="urn:microsoft.com/office/officeart/2008/layout/NameandTitleOrganizationalChart"/>
    <dgm:cxn modelId="{7128A337-9E27-4E32-A7CD-64892F7609BF}" type="presParOf" srcId="{714201E5-3A58-4F11-A513-C38C45B59A1F}" destId="{B4047A98-7CC9-4628-971E-CA70D27EA57C}" srcOrd="8" destOrd="0" presId="urn:microsoft.com/office/officeart/2008/layout/NameandTitleOrganizationalChart"/>
    <dgm:cxn modelId="{EDADD91E-EAC5-497D-8C93-0CA2A58E2F1C}" type="presParOf" srcId="{714201E5-3A58-4F11-A513-C38C45B59A1F}" destId="{5C33E6F4-609C-4890-9E6E-ACCA647D13E1}" srcOrd="9" destOrd="0" presId="urn:microsoft.com/office/officeart/2008/layout/NameandTitleOrganizationalChart"/>
    <dgm:cxn modelId="{E808BA7A-097E-42A2-9ECA-8448B5C98FB3}" type="presParOf" srcId="{5C33E6F4-609C-4890-9E6E-ACCA647D13E1}" destId="{F63F9D9B-B5AB-4689-A641-54A3719C7016}" srcOrd="0" destOrd="0" presId="urn:microsoft.com/office/officeart/2008/layout/NameandTitleOrganizationalChart"/>
    <dgm:cxn modelId="{92916582-1715-4116-B452-5056693F3655}" type="presParOf" srcId="{F63F9D9B-B5AB-4689-A641-54A3719C7016}" destId="{9878DEE0-A334-4670-85D5-8FBAE779799A}" srcOrd="0" destOrd="0" presId="urn:microsoft.com/office/officeart/2008/layout/NameandTitleOrganizationalChart"/>
    <dgm:cxn modelId="{13E17CE4-59AD-476A-8DD3-8B05DCFE9733}" type="presParOf" srcId="{F63F9D9B-B5AB-4689-A641-54A3719C7016}" destId="{605FDBCE-1051-4761-A11A-112F6DEE6459}" srcOrd="1" destOrd="0" presId="urn:microsoft.com/office/officeart/2008/layout/NameandTitleOrganizationalChart"/>
    <dgm:cxn modelId="{72091147-C1F6-489D-8FB2-3DB1B95D0DE1}" type="presParOf" srcId="{F63F9D9B-B5AB-4689-A641-54A3719C7016}" destId="{9E4BCC68-1DD1-461E-A57A-C454EC9A10A3}" srcOrd="2" destOrd="0" presId="urn:microsoft.com/office/officeart/2008/layout/NameandTitleOrganizationalChart"/>
    <dgm:cxn modelId="{E90D5266-6847-454B-A89E-93FC5662FE60}" type="presParOf" srcId="{5C33E6F4-609C-4890-9E6E-ACCA647D13E1}" destId="{F75D9334-FDE2-4086-9A33-FC9DCE5486CD}" srcOrd="1" destOrd="0" presId="urn:microsoft.com/office/officeart/2008/layout/NameandTitleOrganizationalChart"/>
    <dgm:cxn modelId="{BAE8C4DD-5F7F-4D5F-9EF5-FAD5DD145FE1}" type="presParOf" srcId="{5C33E6F4-609C-4890-9E6E-ACCA647D13E1}" destId="{23B6826B-F655-4AFB-A22E-63457A460F5A}" srcOrd="2" destOrd="0" presId="urn:microsoft.com/office/officeart/2008/layout/NameandTitleOrganizationalChart"/>
    <dgm:cxn modelId="{56E071C7-E794-4E24-AA95-90A9EE4393A7}" type="presParOf" srcId="{1C44FF60-5A3C-4572-999A-3E7488100DC8}" destId="{F552D3DA-4622-490E-8134-D8ED9E41EDE6}" srcOrd="2" destOrd="0" presId="urn:microsoft.com/office/officeart/2008/layout/NameandTitleOrganizationalChart"/>
    <dgm:cxn modelId="{08C8F936-A58B-44F5-8412-277027F4DE40}" type="presParOf" srcId="{5DF33E06-A4F9-4447-8B5D-84CD3792FEFB}" destId="{ED586142-0B1E-4E9D-97A5-D71081E1106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71F31A-2F49-41E1-BA8C-41D5C604B4A8}" type="doc">
      <dgm:prSet loTypeId="urn:diagrams.loki3.com/Bracke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8BA4C4-A391-45A8-B4BB-1DBE1BCF968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2">
                  <a:lumMod val="50000"/>
                </a:schemeClr>
              </a:solidFill>
            </a:rPr>
            <a:t>The content of effective research statements</a:t>
          </a:r>
        </a:p>
      </dgm:t>
    </dgm:pt>
    <dgm:pt modelId="{E90A30A2-1F67-41C6-8DE8-5A605A1103E9}" type="parTrans" cxnId="{2D06E118-FF98-4D93-B830-DC00387CAEA7}">
      <dgm:prSet/>
      <dgm:spPr/>
      <dgm:t>
        <a:bodyPr/>
        <a:lstStyle/>
        <a:p>
          <a:endParaRPr lang="en-US"/>
        </a:p>
      </dgm:t>
    </dgm:pt>
    <dgm:pt modelId="{4F3C0E61-1709-4E22-AE83-AC8C9B118673}" type="sibTrans" cxnId="{2D06E118-FF98-4D93-B830-DC00387CAEA7}">
      <dgm:prSet/>
      <dgm:spPr/>
      <dgm:t>
        <a:bodyPr/>
        <a:lstStyle/>
        <a:p>
          <a:endParaRPr lang="en-US"/>
        </a:p>
      </dgm:t>
    </dgm:pt>
    <dgm:pt modelId="{3818FBA0-DABB-4209-9ED2-10CCBCB688F9}">
      <dgm:prSet phldrT="[Text]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2">
                  <a:lumMod val="50000"/>
                </a:schemeClr>
              </a:solidFill>
            </a:rPr>
            <a:t>Feasible</a:t>
          </a:r>
          <a:r>
            <a:rPr lang="en-US" dirty="0">
              <a:solidFill>
                <a:schemeClr val="accent2">
                  <a:lumMod val="50000"/>
                </a:schemeClr>
              </a:solidFill>
            </a:rPr>
            <a:t> – the question is within your ability to investigate</a:t>
          </a:r>
        </a:p>
      </dgm:t>
    </dgm:pt>
    <dgm:pt modelId="{04881159-9524-4CFE-91DC-13243E8B00FF}" type="parTrans" cxnId="{4BC16532-DC82-4631-B655-657C0CE21DD2}">
      <dgm:prSet/>
      <dgm:spPr/>
      <dgm:t>
        <a:bodyPr/>
        <a:lstStyle/>
        <a:p>
          <a:endParaRPr lang="en-US"/>
        </a:p>
      </dgm:t>
    </dgm:pt>
    <dgm:pt modelId="{D33B4B76-1519-4BCA-B92C-F846714BDB16}" type="sibTrans" cxnId="{4BC16532-DC82-4631-B655-657C0CE21DD2}">
      <dgm:prSet/>
      <dgm:spPr/>
      <dgm:t>
        <a:bodyPr/>
        <a:lstStyle/>
        <a:p>
          <a:endParaRPr lang="en-US"/>
        </a:p>
      </dgm:t>
    </dgm:pt>
    <dgm:pt modelId="{33EC8572-890B-438E-BDF0-72A3AFCCB63D}">
      <dgm:prSet phldrT="[Text]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2">
                  <a:lumMod val="50000"/>
                </a:schemeClr>
              </a:solidFill>
            </a:rPr>
            <a:t>Interesting and novel </a:t>
          </a:r>
          <a:r>
            <a:rPr lang="en-US" dirty="0">
              <a:solidFill>
                <a:schemeClr val="accent2">
                  <a:lumMod val="50000"/>
                </a:schemeClr>
              </a:solidFill>
            </a:rPr>
            <a:t>– you, and others, believe the question is worth studying, and studying the question will bring new insight</a:t>
          </a:r>
        </a:p>
      </dgm:t>
    </dgm:pt>
    <dgm:pt modelId="{611F9B26-D9A0-4103-9315-EAAD5C525B7B}" type="parTrans" cxnId="{6622E5D5-E59B-47E0-AE8C-7A60B182591C}">
      <dgm:prSet/>
      <dgm:spPr/>
      <dgm:t>
        <a:bodyPr/>
        <a:lstStyle/>
        <a:p>
          <a:endParaRPr lang="en-US"/>
        </a:p>
      </dgm:t>
    </dgm:pt>
    <dgm:pt modelId="{BBBE1385-156C-4CE1-948E-304790C9418B}" type="sibTrans" cxnId="{6622E5D5-E59B-47E0-AE8C-7A60B182591C}">
      <dgm:prSet/>
      <dgm:spPr/>
      <dgm:t>
        <a:bodyPr/>
        <a:lstStyle/>
        <a:p>
          <a:endParaRPr lang="en-US"/>
        </a:p>
      </dgm:t>
    </dgm:pt>
    <dgm:pt modelId="{FD1F09A8-0ED7-4DD2-A9C6-514322F69D23}">
      <dgm:prSet phldrT="[Text]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2">
                  <a:lumMod val="50000"/>
                </a:schemeClr>
              </a:solidFill>
            </a:rPr>
            <a:t>Relevant and appropriate </a:t>
          </a:r>
          <a:r>
            <a:rPr lang="en-US" dirty="0">
              <a:solidFill>
                <a:schemeClr val="accent2">
                  <a:lumMod val="50000"/>
                </a:schemeClr>
              </a:solidFill>
            </a:rPr>
            <a:t>– the question meets the standards and expectations of the field and/or target audience</a:t>
          </a:r>
        </a:p>
      </dgm:t>
    </dgm:pt>
    <dgm:pt modelId="{33A3FDD1-231C-48B5-B3B1-5B8BE0C82762}" type="parTrans" cxnId="{744D6921-433E-4702-B991-B9E4963BF211}">
      <dgm:prSet/>
      <dgm:spPr/>
      <dgm:t>
        <a:bodyPr/>
        <a:lstStyle/>
        <a:p>
          <a:endParaRPr lang="en-US"/>
        </a:p>
      </dgm:t>
    </dgm:pt>
    <dgm:pt modelId="{8E7B00AF-27B5-4CD0-8762-BB4703FC52DF}" type="sibTrans" cxnId="{744D6921-433E-4702-B991-B9E4963BF211}">
      <dgm:prSet/>
      <dgm:spPr/>
      <dgm:t>
        <a:bodyPr/>
        <a:lstStyle/>
        <a:p>
          <a:endParaRPr lang="en-US"/>
        </a:p>
      </dgm:t>
    </dgm:pt>
    <dgm:pt modelId="{18E5B9A0-61D3-4EC5-A4AD-4223E7D5BB4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2">
                  <a:lumMod val="50000"/>
                </a:schemeClr>
              </a:solidFill>
            </a:rPr>
            <a:t>The writing of effective research statements</a:t>
          </a:r>
        </a:p>
      </dgm:t>
    </dgm:pt>
    <dgm:pt modelId="{7643DA4B-A68D-410D-9A46-556F9A1C1A27}" type="parTrans" cxnId="{4C4D180A-4566-4153-B274-23BFFE16ECEB}">
      <dgm:prSet/>
      <dgm:spPr/>
      <dgm:t>
        <a:bodyPr/>
        <a:lstStyle/>
        <a:p>
          <a:endParaRPr lang="en-US"/>
        </a:p>
      </dgm:t>
    </dgm:pt>
    <dgm:pt modelId="{85E9F5F9-0782-49B9-9A6C-24DFDBE806EA}" type="sibTrans" cxnId="{4C4D180A-4566-4153-B274-23BFFE16ECEB}">
      <dgm:prSet/>
      <dgm:spPr/>
      <dgm:t>
        <a:bodyPr/>
        <a:lstStyle/>
        <a:p>
          <a:endParaRPr lang="en-US"/>
        </a:p>
      </dgm:t>
    </dgm:pt>
    <dgm:pt modelId="{E06E5F58-55E8-4152-AA0A-C72AD34BEDA1}">
      <dgm:prSet phldrT="[Text]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2">
                  <a:lumMod val="50000"/>
                </a:schemeClr>
              </a:solidFill>
            </a:rPr>
            <a:t>Clear</a:t>
          </a:r>
          <a:r>
            <a:rPr lang="en-US" b="0" dirty="0">
              <a:solidFill>
                <a:schemeClr val="accent2">
                  <a:lumMod val="50000"/>
                </a:schemeClr>
              </a:solidFill>
            </a:rPr>
            <a:t> – readers can understand the purpose of the project without additional explanation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676AAC1E-3279-416C-B5D7-DE01F1699882}" type="parTrans" cxnId="{D62BEE73-2311-4559-B360-F9A8A9342796}">
      <dgm:prSet/>
      <dgm:spPr/>
      <dgm:t>
        <a:bodyPr/>
        <a:lstStyle/>
        <a:p>
          <a:endParaRPr lang="en-US"/>
        </a:p>
      </dgm:t>
    </dgm:pt>
    <dgm:pt modelId="{9B2E755C-F73C-4D83-A567-8F7AEA3623DE}" type="sibTrans" cxnId="{D62BEE73-2311-4559-B360-F9A8A9342796}">
      <dgm:prSet/>
      <dgm:spPr/>
      <dgm:t>
        <a:bodyPr/>
        <a:lstStyle/>
        <a:p>
          <a:endParaRPr lang="en-US"/>
        </a:p>
      </dgm:t>
    </dgm:pt>
    <dgm:pt modelId="{8EFDEB85-5A75-41DF-B883-0680D89A4D73}">
      <dgm:prSet phldrT="[Text]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2">
                  <a:lumMod val="50000"/>
                </a:schemeClr>
              </a:solidFill>
            </a:rPr>
            <a:t>Focused</a:t>
          </a:r>
          <a:r>
            <a:rPr lang="en-US" b="0" dirty="0">
              <a:solidFill>
                <a:schemeClr val="accent2">
                  <a:lumMod val="50000"/>
                </a:schemeClr>
              </a:solidFill>
            </a:rPr>
            <a:t> – narrow enough to be answerable within the confines of the project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5741EBFB-DA84-48A7-A4BB-F42E507B0DEF}" type="parTrans" cxnId="{FE98DC69-0106-4EDD-B54B-523F9E47F412}">
      <dgm:prSet/>
      <dgm:spPr/>
      <dgm:t>
        <a:bodyPr/>
        <a:lstStyle/>
        <a:p>
          <a:endParaRPr lang="en-US"/>
        </a:p>
      </dgm:t>
    </dgm:pt>
    <dgm:pt modelId="{981F1572-30DD-401F-A0BB-232D72E19DFF}" type="sibTrans" cxnId="{FE98DC69-0106-4EDD-B54B-523F9E47F412}">
      <dgm:prSet/>
      <dgm:spPr/>
      <dgm:t>
        <a:bodyPr/>
        <a:lstStyle/>
        <a:p>
          <a:endParaRPr lang="en-US"/>
        </a:p>
      </dgm:t>
    </dgm:pt>
    <dgm:pt modelId="{0753A7E0-EA6C-4294-B8EC-1A84CFC43F7B}">
      <dgm:prSet phldrT="[Text]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2">
                  <a:lumMod val="50000"/>
                </a:schemeClr>
              </a:solidFill>
            </a:rPr>
            <a:t>Concise</a:t>
          </a:r>
          <a:r>
            <a:rPr lang="en-US" b="0" dirty="0">
              <a:solidFill>
                <a:schemeClr val="accent2">
                  <a:lumMod val="50000"/>
                </a:schemeClr>
              </a:solidFill>
            </a:rPr>
            <a:t> – expressed succinctly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587C8A93-508B-4DF3-A5A0-6601C644F7BF}" type="parTrans" cxnId="{7E9E30EB-0956-4AC2-A4FF-F5333D9DBA30}">
      <dgm:prSet/>
      <dgm:spPr/>
      <dgm:t>
        <a:bodyPr/>
        <a:lstStyle/>
        <a:p>
          <a:endParaRPr lang="en-US"/>
        </a:p>
      </dgm:t>
    </dgm:pt>
    <dgm:pt modelId="{F2601E45-9186-4233-881B-AA63A506CA17}" type="sibTrans" cxnId="{7E9E30EB-0956-4AC2-A4FF-F5333D9DBA30}">
      <dgm:prSet/>
      <dgm:spPr/>
      <dgm:t>
        <a:bodyPr/>
        <a:lstStyle/>
        <a:p>
          <a:endParaRPr lang="en-US"/>
        </a:p>
      </dgm:t>
    </dgm:pt>
    <dgm:pt modelId="{12AE5ECE-080C-460D-9D80-F8E98B57E256}">
      <dgm:prSet phldrT="[Text]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2">
                  <a:lumMod val="50000"/>
                </a:schemeClr>
              </a:solidFill>
            </a:rPr>
            <a:t>Systematic</a:t>
          </a:r>
          <a:r>
            <a:rPr lang="en-US" dirty="0">
              <a:solidFill>
                <a:schemeClr val="accent2">
                  <a:lumMod val="50000"/>
                </a:schemeClr>
              </a:solidFill>
            </a:rPr>
            <a:t> – the question defines the scope and analytical process</a:t>
          </a:r>
        </a:p>
      </dgm:t>
    </dgm:pt>
    <dgm:pt modelId="{99D72295-FFDC-49F3-91A7-52FFA1AA006B}" type="parTrans" cxnId="{C70FF704-59B3-4187-A152-291B0D005315}">
      <dgm:prSet/>
      <dgm:spPr/>
      <dgm:t>
        <a:bodyPr/>
        <a:lstStyle/>
        <a:p>
          <a:endParaRPr lang="en-US"/>
        </a:p>
      </dgm:t>
    </dgm:pt>
    <dgm:pt modelId="{CBCB4D9B-364A-456A-9720-A53D844210BD}" type="sibTrans" cxnId="{C70FF704-59B3-4187-A152-291B0D005315}">
      <dgm:prSet/>
      <dgm:spPr/>
      <dgm:t>
        <a:bodyPr/>
        <a:lstStyle/>
        <a:p>
          <a:endParaRPr lang="en-US"/>
        </a:p>
      </dgm:t>
    </dgm:pt>
    <dgm:pt modelId="{FE572681-9C89-4B70-A151-ECF5F2850482}">
      <dgm:prSet phldrT="[Text]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2">
                  <a:lumMod val="50000"/>
                </a:schemeClr>
              </a:solidFill>
            </a:rPr>
            <a:t>Complex</a:t>
          </a:r>
          <a:r>
            <a:rPr lang="en-US" b="0" dirty="0">
              <a:solidFill>
                <a:schemeClr val="accent2">
                  <a:lumMod val="50000"/>
                </a:schemeClr>
              </a:solidFill>
            </a:rPr>
            <a:t> – the answer requires synthesis and analysis (it is not a simple “yes” or “no” question)</a:t>
          </a:r>
          <a:endParaRPr lang="en-US" b="1" dirty="0">
            <a:solidFill>
              <a:schemeClr val="accent2">
                <a:lumMod val="50000"/>
              </a:schemeClr>
            </a:solidFill>
          </a:endParaRPr>
        </a:p>
      </dgm:t>
    </dgm:pt>
    <dgm:pt modelId="{C5F897A3-274B-4B12-95CA-9BB2BFB59D26}" type="parTrans" cxnId="{E59FDFC9-5B1F-4242-A00D-265DBAFDB818}">
      <dgm:prSet/>
      <dgm:spPr/>
      <dgm:t>
        <a:bodyPr/>
        <a:lstStyle/>
        <a:p>
          <a:endParaRPr lang="en-US"/>
        </a:p>
      </dgm:t>
    </dgm:pt>
    <dgm:pt modelId="{5BEBFE68-ECDA-4EB1-9C22-58E4F3FB6BDC}" type="sibTrans" cxnId="{E59FDFC9-5B1F-4242-A00D-265DBAFDB818}">
      <dgm:prSet/>
      <dgm:spPr/>
      <dgm:t>
        <a:bodyPr/>
        <a:lstStyle/>
        <a:p>
          <a:endParaRPr lang="en-US"/>
        </a:p>
      </dgm:t>
    </dgm:pt>
    <dgm:pt modelId="{EA210C68-2F7B-42F8-B126-232037D3F274}" type="pres">
      <dgm:prSet presAssocID="{0771F31A-2F49-41E1-BA8C-41D5C604B4A8}" presName="Name0" presStyleCnt="0">
        <dgm:presLayoutVars>
          <dgm:dir/>
          <dgm:animLvl val="lvl"/>
          <dgm:resizeHandles val="exact"/>
        </dgm:presLayoutVars>
      </dgm:prSet>
      <dgm:spPr/>
    </dgm:pt>
    <dgm:pt modelId="{FEC06B10-16D7-48EB-BC01-649C4019527B}" type="pres">
      <dgm:prSet presAssocID="{738BA4C4-A391-45A8-B4BB-1DBE1BCF968D}" presName="linNode" presStyleCnt="0"/>
      <dgm:spPr/>
    </dgm:pt>
    <dgm:pt modelId="{F52870AC-B2B8-4C51-86AF-46BBEEF16C2E}" type="pres">
      <dgm:prSet presAssocID="{738BA4C4-A391-45A8-B4BB-1DBE1BCF968D}" presName="parTx" presStyleLbl="revTx" presStyleIdx="0" presStyleCnt="2" custScaleX="97371">
        <dgm:presLayoutVars>
          <dgm:chMax val="1"/>
          <dgm:bulletEnabled val="1"/>
        </dgm:presLayoutVars>
      </dgm:prSet>
      <dgm:spPr/>
    </dgm:pt>
    <dgm:pt modelId="{907E31C1-D0BE-4176-ADC1-A53B152D5865}" type="pres">
      <dgm:prSet presAssocID="{738BA4C4-A391-45A8-B4BB-1DBE1BCF968D}" presName="bracket" presStyleLbl="parChTrans1D1" presStyleIdx="0" presStyleCnt="2"/>
      <dgm:spPr/>
    </dgm:pt>
    <dgm:pt modelId="{3A6F7482-538E-4FCE-AB12-6E73195FDD83}" type="pres">
      <dgm:prSet presAssocID="{738BA4C4-A391-45A8-B4BB-1DBE1BCF968D}" presName="spH" presStyleCnt="0"/>
      <dgm:spPr/>
    </dgm:pt>
    <dgm:pt modelId="{8C9C3F8C-F7B8-4FFD-9DD1-5D54AB3DA139}" type="pres">
      <dgm:prSet presAssocID="{738BA4C4-A391-45A8-B4BB-1DBE1BCF968D}" presName="desTx" presStyleLbl="node1" presStyleIdx="0" presStyleCnt="2" custScaleX="97371">
        <dgm:presLayoutVars>
          <dgm:bulletEnabled val="1"/>
        </dgm:presLayoutVars>
      </dgm:prSet>
      <dgm:spPr/>
    </dgm:pt>
    <dgm:pt modelId="{E0DD9089-D222-45E3-8710-2323318366CA}" type="pres">
      <dgm:prSet presAssocID="{4F3C0E61-1709-4E22-AE83-AC8C9B118673}" presName="spV" presStyleCnt="0"/>
      <dgm:spPr/>
    </dgm:pt>
    <dgm:pt modelId="{FF58EF82-1285-4A2B-A082-664303E4EE03}" type="pres">
      <dgm:prSet presAssocID="{18E5B9A0-61D3-4EC5-A4AD-4223E7D5BB4D}" presName="linNode" presStyleCnt="0"/>
      <dgm:spPr/>
    </dgm:pt>
    <dgm:pt modelId="{BFAB902E-C3CA-4616-8C99-3CFE1BA96792}" type="pres">
      <dgm:prSet presAssocID="{18E5B9A0-61D3-4EC5-A4AD-4223E7D5BB4D}" presName="parTx" presStyleLbl="revTx" presStyleIdx="1" presStyleCnt="2" custScaleX="97371">
        <dgm:presLayoutVars>
          <dgm:chMax val="1"/>
          <dgm:bulletEnabled val="1"/>
        </dgm:presLayoutVars>
      </dgm:prSet>
      <dgm:spPr/>
    </dgm:pt>
    <dgm:pt modelId="{3CFCAC99-1896-4CF4-ACEE-9159FFEDD7A7}" type="pres">
      <dgm:prSet presAssocID="{18E5B9A0-61D3-4EC5-A4AD-4223E7D5BB4D}" presName="bracket" presStyleLbl="parChTrans1D1" presStyleIdx="1" presStyleCnt="2"/>
      <dgm:spPr/>
    </dgm:pt>
    <dgm:pt modelId="{E098A7EA-E1BA-42A2-B6FF-04F4A4353C38}" type="pres">
      <dgm:prSet presAssocID="{18E5B9A0-61D3-4EC5-A4AD-4223E7D5BB4D}" presName="spH" presStyleCnt="0"/>
      <dgm:spPr/>
    </dgm:pt>
    <dgm:pt modelId="{CAD3EF0C-9271-48C3-8873-94AB28A1CA53}" type="pres">
      <dgm:prSet presAssocID="{18E5B9A0-61D3-4EC5-A4AD-4223E7D5BB4D}" presName="desTx" presStyleLbl="node1" presStyleIdx="1" presStyleCnt="2" custScaleX="83766" custScaleY="98744">
        <dgm:presLayoutVars>
          <dgm:bulletEnabled val="1"/>
        </dgm:presLayoutVars>
      </dgm:prSet>
      <dgm:spPr/>
    </dgm:pt>
  </dgm:ptLst>
  <dgm:cxnLst>
    <dgm:cxn modelId="{C70FF704-59B3-4187-A152-291B0D005315}" srcId="{738BA4C4-A391-45A8-B4BB-1DBE1BCF968D}" destId="{12AE5ECE-080C-460D-9D80-F8E98B57E256}" srcOrd="3" destOrd="0" parTransId="{99D72295-FFDC-49F3-91A7-52FFA1AA006B}" sibTransId="{CBCB4D9B-364A-456A-9720-A53D844210BD}"/>
    <dgm:cxn modelId="{4C4D180A-4566-4153-B274-23BFFE16ECEB}" srcId="{0771F31A-2F49-41E1-BA8C-41D5C604B4A8}" destId="{18E5B9A0-61D3-4EC5-A4AD-4223E7D5BB4D}" srcOrd="1" destOrd="0" parTransId="{7643DA4B-A68D-410D-9A46-556F9A1C1A27}" sibTransId="{85E9F5F9-0782-49B9-9A6C-24DFDBE806EA}"/>
    <dgm:cxn modelId="{2D06E118-FF98-4D93-B830-DC00387CAEA7}" srcId="{0771F31A-2F49-41E1-BA8C-41D5C604B4A8}" destId="{738BA4C4-A391-45A8-B4BB-1DBE1BCF968D}" srcOrd="0" destOrd="0" parTransId="{E90A30A2-1F67-41C6-8DE8-5A605A1103E9}" sibTransId="{4F3C0E61-1709-4E22-AE83-AC8C9B118673}"/>
    <dgm:cxn modelId="{2D19A61F-18A8-42CA-8BB6-069FB646CED1}" type="presOf" srcId="{0753A7E0-EA6C-4294-B8EC-1A84CFC43F7B}" destId="{CAD3EF0C-9271-48C3-8873-94AB28A1CA53}" srcOrd="0" destOrd="2" presId="urn:diagrams.loki3.com/BracketList"/>
    <dgm:cxn modelId="{744D6921-433E-4702-B991-B9E4963BF211}" srcId="{738BA4C4-A391-45A8-B4BB-1DBE1BCF968D}" destId="{FD1F09A8-0ED7-4DD2-A9C6-514322F69D23}" srcOrd="2" destOrd="0" parTransId="{33A3FDD1-231C-48B5-B3B1-5B8BE0C82762}" sibTransId="{8E7B00AF-27B5-4CD0-8762-BB4703FC52DF}"/>
    <dgm:cxn modelId="{4BC16532-DC82-4631-B655-657C0CE21DD2}" srcId="{738BA4C4-A391-45A8-B4BB-1DBE1BCF968D}" destId="{3818FBA0-DABB-4209-9ED2-10CCBCB688F9}" srcOrd="0" destOrd="0" parTransId="{04881159-9524-4CFE-91DC-13243E8B00FF}" sibTransId="{D33B4B76-1519-4BCA-B92C-F846714BDB16}"/>
    <dgm:cxn modelId="{DEDADF60-6CEB-4CC9-B3A0-E26D1B4C34AE}" type="presOf" srcId="{33EC8572-890B-438E-BDF0-72A3AFCCB63D}" destId="{8C9C3F8C-F7B8-4FFD-9DD1-5D54AB3DA139}" srcOrd="0" destOrd="1" presId="urn:diagrams.loki3.com/BracketList"/>
    <dgm:cxn modelId="{A0643E42-C645-43C4-AC21-34217AE1D4D8}" type="presOf" srcId="{12AE5ECE-080C-460D-9D80-F8E98B57E256}" destId="{8C9C3F8C-F7B8-4FFD-9DD1-5D54AB3DA139}" srcOrd="0" destOrd="3" presId="urn:diagrams.loki3.com/BracketList"/>
    <dgm:cxn modelId="{FE98DC69-0106-4EDD-B54B-523F9E47F412}" srcId="{18E5B9A0-61D3-4EC5-A4AD-4223E7D5BB4D}" destId="{8EFDEB85-5A75-41DF-B883-0680D89A4D73}" srcOrd="1" destOrd="0" parTransId="{5741EBFB-DA84-48A7-A4BB-F42E507B0DEF}" sibTransId="{981F1572-30DD-401F-A0BB-232D72E19DFF}"/>
    <dgm:cxn modelId="{FDA8716C-70A6-40F8-988B-2D96CC1722AB}" type="presOf" srcId="{FD1F09A8-0ED7-4DD2-A9C6-514322F69D23}" destId="{8C9C3F8C-F7B8-4FFD-9DD1-5D54AB3DA139}" srcOrd="0" destOrd="2" presId="urn:diagrams.loki3.com/BracketList"/>
    <dgm:cxn modelId="{D62BEE73-2311-4559-B360-F9A8A9342796}" srcId="{18E5B9A0-61D3-4EC5-A4AD-4223E7D5BB4D}" destId="{E06E5F58-55E8-4152-AA0A-C72AD34BEDA1}" srcOrd="0" destOrd="0" parTransId="{676AAC1E-3279-416C-B5D7-DE01F1699882}" sibTransId="{9B2E755C-F73C-4D83-A567-8F7AEA3623DE}"/>
    <dgm:cxn modelId="{F9539E8D-9CC5-4C4B-BD18-3F27107D6C27}" type="presOf" srcId="{3818FBA0-DABB-4209-9ED2-10CCBCB688F9}" destId="{8C9C3F8C-F7B8-4FFD-9DD1-5D54AB3DA139}" srcOrd="0" destOrd="0" presId="urn:diagrams.loki3.com/BracketList"/>
    <dgm:cxn modelId="{3348488F-45AF-4216-8A56-6264CEA00252}" type="presOf" srcId="{8EFDEB85-5A75-41DF-B883-0680D89A4D73}" destId="{CAD3EF0C-9271-48C3-8873-94AB28A1CA53}" srcOrd="0" destOrd="1" presId="urn:diagrams.loki3.com/BracketList"/>
    <dgm:cxn modelId="{F0600AA8-0A81-401E-8E3E-943DF1EB59FA}" type="presOf" srcId="{18E5B9A0-61D3-4EC5-A4AD-4223E7D5BB4D}" destId="{BFAB902E-C3CA-4616-8C99-3CFE1BA96792}" srcOrd="0" destOrd="0" presId="urn:diagrams.loki3.com/BracketList"/>
    <dgm:cxn modelId="{E5CA1DC3-142C-4DF2-810D-8DA61824F2D0}" type="presOf" srcId="{E06E5F58-55E8-4152-AA0A-C72AD34BEDA1}" destId="{CAD3EF0C-9271-48C3-8873-94AB28A1CA53}" srcOrd="0" destOrd="0" presId="urn:diagrams.loki3.com/BracketList"/>
    <dgm:cxn modelId="{E59FDFC9-5B1F-4242-A00D-265DBAFDB818}" srcId="{18E5B9A0-61D3-4EC5-A4AD-4223E7D5BB4D}" destId="{FE572681-9C89-4B70-A151-ECF5F2850482}" srcOrd="3" destOrd="0" parTransId="{C5F897A3-274B-4B12-95CA-9BB2BFB59D26}" sibTransId="{5BEBFE68-ECDA-4EB1-9C22-58E4F3FB6BDC}"/>
    <dgm:cxn modelId="{52F6E1D5-AB6C-4409-B1A4-C6703D854C81}" type="presOf" srcId="{FE572681-9C89-4B70-A151-ECF5F2850482}" destId="{CAD3EF0C-9271-48C3-8873-94AB28A1CA53}" srcOrd="0" destOrd="3" presId="urn:diagrams.loki3.com/BracketList"/>
    <dgm:cxn modelId="{6622E5D5-E59B-47E0-AE8C-7A60B182591C}" srcId="{738BA4C4-A391-45A8-B4BB-1DBE1BCF968D}" destId="{33EC8572-890B-438E-BDF0-72A3AFCCB63D}" srcOrd="1" destOrd="0" parTransId="{611F9B26-D9A0-4103-9315-EAAD5C525B7B}" sibTransId="{BBBE1385-156C-4CE1-948E-304790C9418B}"/>
    <dgm:cxn modelId="{2FC586E2-7B5E-4B64-9010-3434B7649CA1}" type="presOf" srcId="{738BA4C4-A391-45A8-B4BB-1DBE1BCF968D}" destId="{F52870AC-B2B8-4C51-86AF-46BBEEF16C2E}" srcOrd="0" destOrd="0" presId="urn:diagrams.loki3.com/BracketList"/>
    <dgm:cxn modelId="{3EC612E4-50BA-4C72-9FFD-86013960CED1}" type="presOf" srcId="{0771F31A-2F49-41E1-BA8C-41D5C604B4A8}" destId="{EA210C68-2F7B-42F8-B126-232037D3F274}" srcOrd="0" destOrd="0" presId="urn:diagrams.loki3.com/BracketList"/>
    <dgm:cxn modelId="{7E9E30EB-0956-4AC2-A4FF-F5333D9DBA30}" srcId="{18E5B9A0-61D3-4EC5-A4AD-4223E7D5BB4D}" destId="{0753A7E0-EA6C-4294-B8EC-1A84CFC43F7B}" srcOrd="2" destOrd="0" parTransId="{587C8A93-508B-4DF3-A5A0-6601C644F7BF}" sibTransId="{F2601E45-9186-4233-881B-AA63A506CA17}"/>
    <dgm:cxn modelId="{E1B21597-35FB-4CBE-B82F-8BDBFEAD3411}" type="presParOf" srcId="{EA210C68-2F7B-42F8-B126-232037D3F274}" destId="{FEC06B10-16D7-48EB-BC01-649C4019527B}" srcOrd="0" destOrd="0" presId="urn:diagrams.loki3.com/BracketList"/>
    <dgm:cxn modelId="{F1771B75-EFA3-47CD-A319-07B5D86C0B1F}" type="presParOf" srcId="{FEC06B10-16D7-48EB-BC01-649C4019527B}" destId="{F52870AC-B2B8-4C51-86AF-46BBEEF16C2E}" srcOrd="0" destOrd="0" presId="urn:diagrams.loki3.com/BracketList"/>
    <dgm:cxn modelId="{9BC6274B-1FCE-45FB-95C2-488A8E4B93B4}" type="presParOf" srcId="{FEC06B10-16D7-48EB-BC01-649C4019527B}" destId="{907E31C1-D0BE-4176-ADC1-A53B152D5865}" srcOrd="1" destOrd="0" presId="urn:diagrams.loki3.com/BracketList"/>
    <dgm:cxn modelId="{93B016E7-F2E6-4056-BDA6-90FC6CA24AAA}" type="presParOf" srcId="{FEC06B10-16D7-48EB-BC01-649C4019527B}" destId="{3A6F7482-538E-4FCE-AB12-6E73195FDD83}" srcOrd="2" destOrd="0" presId="urn:diagrams.loki3.com/BracketList"/>
    <dgm:cxn modelId="{D1214D76-28DF-42C5-9998-E63A36D6EFD9}" type="presParOf" srcId="{FEC06B10-16D7-48EB-BC01-649C4019527B}" destId="{8C9C3F8C-F7B8-4FFD-9DD1-5D54AB3DA139}" srcOrd="3" destOrd="0" presId="urn:diagrams.loki3.com/BracketList"/>
    <dgm:cxn modelId="{4591235C-2379-4BD4-872F-473337F0D744}" type="presParOf" srcId="{EA210C68-2F7B-42F8-B126-232037D3F274}" destId="{E0DD9089-D222-45E3-8710-2323318366CA}" srcOrd="1" destOrd="0" presId="urn:diagrams.loki3.com/BracketList"/>
    <dgm:cxn modelId="{F1DBD23A-65B9-441A-A2E6-A39680A0BA56}" type="presParOf" srcId="{EA210C68-2F7B-42F8-B126-232037D3F274}" destId="{FF58EF82-1285-4A2B-A082-664303E4EE03}" srcOrd="2" destOrd="0" presId="urn:diagrams.loki3.com/BracketList"/>
    <dgm:cxn modelId="{6B529259-695B-443B-8761-B9F31C182CB1}" type="presParOf" srcId="{FF58EF82-1285-4A2B-A082-664303E4EE03}" destId="{BFAB902E-C3CA-4616-8C99-3CFE1BA96792}" srcOrd="0" destOrd="0" presId="urn:diagrams.loki3.com/BracketList"/>
    <dgm:cxn modelId="{93433C42-7612-41BB-AF46-427E2C60AB6B}" type="presParOf" srcId="{FF58EF82-1285-4A2B-A082-664303E4EE03}" destId="{3CFCAC99-1896-4CF4-ACEE-9159FFEDD7A7}" srcOrd="1" destOrd="0" presId="urn:diagrams.loki3.com/BracketList"/>
    <dgm:cxn modelId="{E5CA22B7-8360-408A-86E7-3B8077A9A915}" type="presParOf" srcId="{FF58EF82-1285-4A2B-A082-664303E4EE03}" destId="{E098A7EA-E1BA-42A2-B6FF-04F4A4353C38}" srcOrd="2" destOrd="0" presId="urn:diagrams.loki3.com/BracketList"/>
    <dgm:cxn modelId="{735ED2C3-47F6-4CAF-A191-C36583D8AA3E}" type="presParOf" srcId="{FF58EF82-1285-4A2B-A082-664303E4EE03}" destId="{CAD3EF0C-9271-48C3-8873-94AB28A1CA5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3F2003-D31E-4565-B7AE-0DCFAAE7220C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E27B47-F57E-461C-BA00-0FCF5DD9588F}">
      <dgm:prSet phldrT="[Text]"/>
      <dgm:spPr/>
      <dgm:t>
        <a:bodyPr/>
        <a:lstStyle/>
        <a:p>
          <a:r>
            <a:rPr lang="en-US" dirty="0"/>
            <a:t>What actions should social networking sites like MySpace and Facebook take to protect users’ personal information and privacy?</a:t>
          </a:r>
        </a:p>
      </dgm:t>
    </dgm:pt>
    <dgm:pt modelId="{89FBC01F-2FA6-411F-968B-0C7661713075}" type="parTrans" cxnId="{985A1584-CAC4-40B7-BA3A-94BF8B87BC27}">
      <dgm:prSet/>
      <dgm:spPr/>
      <dgm:t>
        <a:bodyPr/>
        <a:lstStyle/>
        <a:p>
          <a:endParaRPr lang="en-US"/>
        </a:p>
      </dgm:t>
    </dgm:pt>
    <dgm:pt modelId="{23879D85-50F2-4498-BC41-826DAF66BA9C}" type="sibTrans" cxnId="{985A1584-CAC4-40B7-BA3A-94BF8B87BC27}">
      <dgm:prSet/>
      <dgm:spPr/>
      <dgm:t>
        <a:bodyPr/>
        <a:lstStyle/>
        <a:p>
          <a:endParaRPr lang="en-US"/>
        </a:p>
      </dgm:t>
    </dgm:pt>
    <dgm:pt modelId="{D6BA40FB-36BA-49B9-B03D-A006F1F5CDA6}">
      <dgm:prSet phldrT="[Text]"/>
      <dgm:spPr/>
      <dgm:t>
        <a:bodyPr/>
        <a:lstStyle/>
        <a:p>
          <a:r>
            <a:rPr lang="en-US" dirty="0"/>
            <a:t>This is insufficiently clear or focused (Which sites?  What is meant by “harm?”)</a:t>
          </a:r>
        </a:p>
      </dgm:t>
    </dgm:pt>
    <dgm:pt modelId="{32047B62-8E57-494B-99D1-23B3378D8015}" type="parTrans" cxnId="{E3ED8FDF-9F03-4D6C-8C9F-B1F18798FDD2}">
      <dgm:prSet/>
      <dgm:spPr/>
      <dgm:t>
        <a:bodyPr/>
        <a:lstStyle/>
        <a:p>
          <a:endParaRPr lang="en-US"/>
        </a:p>
      </dgm:t>
    </dgm:pt>
    <dgm:pt modelId="{2DB31438-668C-430C-911E-3FAA0620A662}" type="sibTrans" cxnId="{E3ED8FDF-9F03-4D6C-8C9F-B1F18798FDD2}">
      <dgm:prSet/>
      <dgm:spPr/>
      <dgm:t>
        <a:bodyPr/>
        <a:lstStyle/>
        <a:p>
          <a:endParaRPr lang="en-US"/>
        </a:p>
      </dgm:t>
    </dgm:pt>
    <dgm:pt modelId="{6DD17AB7-A157-48D7-B213-C78B6863FC63}">
      <dgm:prSet phldrT="[Text]"/>
      <dgm:spPr/>
      <dgm:t>
        <a:bodyPr/>
        <a:lstStyle/>
        <a:p>
          <a:r>
            <a:rPr lang="en-US" dirty="0"/>
            <a:t>Ex: How should social networking sites address the harm they cause?</a:t>
          </a:r>
        </a:p>
      </dgm:t>
    </dgm:pt>
    <dgm:pt modelId="{ADAB6863-CAEE-43ED-90F0-1D1F82C43851}" type="parTrans" cxnId="{2FAB7AD2-B832-4E6C-8EF4-4F973A056351}">
      <dgm:prSet/>
      <dgm:spPr/>
      <dgm:t>
        <a:bodyPr/>
        <a:lstStyle/>
        <a:p>
          <a:endParaRPr lang="en-US"/>
        </a:p>
      </dgm:t>
    </dgm:pt>
    <dgm:pt modelId="{C2D0119C-F216-4073-83F6-6DCD3B70EE7E}" type="sibTrans" cxnId="{2FAB7AD2-B832-4E6C-8EF4-4F973A056351}">
      <dgm:prSet/>
      <dgm:spPr/>
      <dgm:t>
        <a:bodyPr/>
        <a:lstStyle/>
        <a:p>
          <a:endParaRPr lang="en-US"/>
        </a:p>
      </dgm:t>
    </dgm:pt>
    <dgm:pt modelId="{D3CBC828-7159-4AA4-846E-5B8C588DAED3}">
      <dgm:prSet phldrT="[Text]"/>
      <dgm:spPr/>
      <dgm:t>
        <a:bodyPr/>
        <a:lstStyle/>
        <a:p>
          <a:r>
            <a:rPr lang="en-US" dirty="0"/>
            <a:t>What is the most significant effect of glacial melting on the lives of penguins in Antarctica?</a:t>
          </a:r>
        </a:p>
      </dgm:t>
    </dgm:pt>
    <dgm:pt modelId="{AC0A9733-62EF-4603-A99E-3AFC1B6F3F6D}" type="parTrans" cxnId="{8AA58B05-99DD-405A-8923-20E4A20496D1}">
      <dgm:prSet/>
      <dgm:spPr/>
      <dgm:t>
        <a:bodyPr/>
        <a:lstStyle/>
        <a:p>
          <a:endParaRPr lang="en-US"/>
        </a:p>
      </dgm:t>
    </dgm:pt>
    <dgm:pt modelId="{0CCFA7FB-4751-488B-B54C-4FE3DCB34A59}" type="sibTrans" cxnId="{8AA58B05-99DD-405A-8923-20E4A20496D1}">
      <dgm:prSet/>
      <dgm:spPr/>
      <dgm:t>
        <a:bodyPr/>
        <a:lstStyle/>
        <a:p>
          <a:endParaRPr lang="en-US"/>
        </a:p>
      </dgm:t>
    </dgm:pt>
    <dgm:pt modelId="{EFB4DDC0-9462-4A1D-BB84-59E0CD0E4C21}">
      <dgm:prSet phldrT="[Text]"/>
      <dgm:spPr/>
      <dgm:t>
        <a:bodyPr/>
        <a:lstStyle/>
        <a:p>
          <a:r>
            <a:rPr lang="en-US" dirty="0"/>
            <a:t>This isn’t feasible; it cannot be answered in a single paper</a:t>
          </a:r>
        </a:p>
      </dgm:t>
    </dgm:pt>
    <dgm:pt modelId="{5B8B0A74-9418-4EF4-B03A-5ED985B987B8}" type="parTrans" cxnId="{1B67D609-916F-4300-84B7-25BF158C39A8}">
      <dgm:prSet/>
      <dgm:spPr/>
      <dgm:t>
        <a:bodyPr/>
        <a:lstStyle/>
        <a:p>
          <a:endParaRPr lang="en-US"/>
        </a:p>
      </dgm:t>
    </dgm:pt>
    <dgm:pt modelId="{879CDF87-3513-4317-AAF4-274983598D0B}" type="sibTrans" cxnId="{1B67D609-916F-4300-84B7-25BF158C39A8}">
      <dgm:prSet/>
      <dgm:spPr/>
      <dgm:t>
        <a:bodyPr/>
        <a:lstStyle/>
        <a:p>
          <a:endParaRPr lang="en-US"/>
        </a:p>
      </dgm:t>
    </dgm:pt>
    <dgm:pt modelId="{BBA406A6-1A30-4408-AE34-B835CFEE1616}">
      <dgm:prSet phldrT="[Text]"/>
      <dgm:spPr/>
      <dgm:t>
        <a:bodyPr/>
        <a:lstStyle/>
        <a:p>
          <a:r>
            <a:rPr lang="en-US" dirty="0"/>
            <a:t>Ex: What is the effect on the environment of global warming?</a:t>
          </a:r>
        </a:p>
      </dgm:t>
    </dgm:pt>
    <dgm:pt modelId="{F02FD861-580B-4CD6-B447-7E8C777B9109}" type="parTrans" cxnId="{B749C788-2740-4643-9173-7CE3C8E02A80}">
      <dgm:prSet/>
      <dgm:spPr/>
      <dgm:t>
        <a:bodyPr/>
        <a:lstStyle/>
        <a:p>
          <a:endParaRPr lang="en-US"/>
        </a:p>
      </dgm:t>
    </dgm:pt>
    <dgm:pt modelId="{2453BD10-568D-481B-B8F2-629100D557D5}" type="sibTrans" cxnId="{B749C788-2740-4643-9173-7CE3C8E02A80}">
      <dgm:prSet/>
      <dgm:spPr/>
      <dgm:t>
        <a:bodyPr/>
        <a:lstStyle/>
        <a:p>
          <a:endParaRPr lang="en-US"/>
        </a:p>
      </dgm:t>
    </dgm:pt>
    <dgm:pt modelId="{26483549-E033-4EF3-9F0A-E0E651FC6ABC}">
      <dgm:prSet phldrT="[Text]"/>
      <dgm:spPr/>
      <dgm:t>
        <a:bodyPr/>
        <a:lstStyle/>
        <a:p>
          <a:r>
            <a:rPr lang="en-US" dirty="0"/>
            <a:t>How have school intervention programs and parental education levels affected the rate of childhood obesity among 1</a:t>
          </a:r>
          <a:r>
            <a:rPr lang="en-US" baseline="30000" dirty="0"/>
            <a:t>st</a:t>
          </a:r>
          <a:r>
            <a:rPr lang="en-US" dirty="0"/>
            <a:t> to 6</a:t>
          </a:r>
          <a:r>
            <a:rPr lang="en-US" baseline="30000" dirty="0"/>
            <a:t>th</a:t>
          </a:r>
          <a:r>
            <a:rPr lang="en-US" dirty="0"/>
            <a:t> grade students?</a:t>
          </a:r>
        </a:p>
      </dgm:t>
    </dgm:pt>
    <dgm:pt modelId="{DCC87A8A-ED2D-4D93-B07E-88F26DCE34EB}" type="parTrans" cxnId="{00243D66-5AAC-44AB-AECB-A5AB5D1006BC}">
      <dgm:prSet/>
      <dgm:spPr/>
      <dgm:t>
        <a:bodyPr/>
        <a:lstStyle/>
        <a:p>
          <a:endParaRPr lang="en-US"/>
        </a:p>
      </dgm:t>
    </dgm:pt>
    <dgm:pt modelId="{DA1B9A7B-F15A-49AE-BB0C-F010B6B5098B}" type="sibTrans" cxnId="{00243D66-5AAC-44AB-AECB-A5AB5D1006BC}">
      <dgm:prSet/>
      <dgm:spPr/>
      <dgm:t>
        <a:bodyPr/>
        <a:lstStyle/>
        <a:p>
          <a:endParaRPr lang="en-US"/>
        </a:p>
      </dgm:t>
    </dgm:pt>
    <dgm:pt modelId="{1011188E-9C38-4147-A325-1B248811FC0D}">
      <dgm:prSet phldrT="[Text]"/>
      <dgm:spPr/>
      <dgm:t>
        <a:bodyPr/>
        <a:lstStyle/>
        <a:p>
          <a:r>
            <a:rPr lang="en-US" dirty="0"/>
            <a:t>This is too simple; there is no real analysis required to answer the question</a:t>
          </a:r>
        </a:p>
      </dgm:t>
    </dgm:pt>
    <dgm:pt modelId="{761B0AD5-3D07-40DA-A351-D736862C9E3C}" type="parTrans" cxnId="{BC5ADDF8-8C4D-4893-82BA-3E0C363EB210}">
      <dgm:prSet/>
      <dgm:spPr/>
      <dgm:t>
        <a:bodyPr/>
        <a:lstStyle/>
        <a:p>
          <a:endParaRPr lang="en-US"/>
        </a:p>
      </dgm:t>
    </dgm:pt>
    <dgm:pt modelId="{23B82023-ABE1-4A87-B26E-0F92022358F2}" type="sibTrans" cxnId="{BC5ADDF8-8C4D-4893-82BA-3E0C363EB210}">
      <dgm:prSet/>
      <dgm:spPr/>
      <dgm:t>
        <a:bodyPr/>
        <a:lstStyle/>
        <a:p>
          <a:endParaRPr lang="en-US"/>
        </a:p>
      </dgm:t>
    </dgm:pt>
    <dgm:pt modelId="{1A195BFA-FB01-4E3C-BB15-059A78D97618}">
      <dgm:prSet phldrT="[Text]"/>
      <dgm:spPr/>
      <dgm:t>
        <a:bodyPr/>
        <a:lstStyle/>
        <a:p>
          <a:r>
            <a:rPr lang="en-US" dirty="0"/>
            <a:t>Ex: How has childhood obesity changed in the US over the past 10 years?</a:t>
          </a:r>
        </a:p>
      </dgm:t>
    </dgm:pt>
    <dgm:pt modelId="{436BF79C-3A60-4755-A2BD-FDCE74E5DBAB}" type="parTrans" cxnId="{BB5FF9B3-DF95-413B-96BE-30B39ACA1C91}">
      <dgm:prSet/>
      <dgm:spPr/>
      <dgm:t>
        <a:bodyPr/>
        <a:lstStyle/>
        <a:p>
          <a:endParaRPr lang="en-US"/>
        </a:p>
      </dgm:t>
    </dgm:pt>
    <dgm:pt modelId="{42B99329-4502-45C1-A3B5-F848AB63BACE}" type="sibTrans" cxnId="{BB5FF9B3-DF95-413B-96BE-30B39ACA1C91}">
      <dgm:prSet/>
      <dgm:spPr/>
      <dgm:t>
        <a:bodyPr/>
        <a:lstStyle/>
        <a:p>
          <a:endParaRPr lang="en-US"/>
        </a:p>
      </dgm:t>
    </dgm:pt>
    <dgm:pt modelId="{A119D407-57A2-4F6B-8695-1404E67C40BD}" type="pres">
      <dgm:prSet presAssocID="{A43F2003-D31E-4565-B7AE-0DCFAAE7220C}" presName="Name0" presStyleCnt="0">
        <dgm:presLayoutVars>
          <dgm:chPref val="3"/>
          <dgm:dir val="rev"/>
          <dgm:animLvl val="lvl"/>
          <dgm:resizeHandles/>
        </dgm:presLayoutVars>
      </dgm:prSet>
      <dgm:spPr/>
    </dgm:pt>
    <dgm:pt modelId="{432B55F0-2972-464B-9EF6-B3B410576A03}" type="pres">
      <dgm:prSet presAssocID="{08E27B47-F57E-461C-BA00-0FCF5DD9588F}" presName="horFlow" presStyleCnt="0"/>
      <dgm:spPr/>
    </dgm:pt>
    <dgm:pt modelId="{32B67EC6-4764-4570-8769-B936A5244D55}" type="pres">
      <dgm:prSet presAssocID="{08E27B47-F57E-461C-BA00-0FCF5DD9588F}" presName="bigChev" presStyleLbl="node1" presStyleIdx="0" presStyleCnt="3" custFlipHor="1"/>
      <dgm:spPr/>
    </dgm:pt>
    <dgm:pt modelId="{C720DEB7-CC00-4B51-8B2E-BF453D7A7ED1}" type="pres">
      <dgm:prSet presAssocID="{32047B62-8E57-494B-99D1-23B3378D8015}" presName="parTrans" presStyleCnt="0"/>
      <dgm:spPr/>
    </dgm:pt>
    <dgm:pt modelId="{30FF9793-9C63-4DB7-A1C3-407AFDEF8EA9}" type="pres">
      <dgm:prSet presAssocID="{D6BA40FB-36BA-49B9-B03D-A006F1F5CDA6}" presName="node" presStyleLbl="alignAccFollowNode1" presStyleIdx="0" presStyleCnt="6" custFlipHor="1">
        <dgm:presLayoutVars>
          <dgm:bulletEnabled val="1"/>
        </dgm:presLayoutVars>
      </dgm:prSet>
      <dgm:spPr/>
    </dgm:pt>
    <dgm:pt modelId="{95203E01-5D21-49D3-8581-E1D19460A304}" type="pres">
      <dgm:prSet presAssocID="{2DB31438-668C-430C-911E-3FAA0620A662}" presName="sibTrans" presStyleCnt="0"/>
      <dgm:spPr/>
    </dgm:pt>
    <dgm:pt modelId="{919DE046-5305-450E-9663-2D9E1C79E01F}" type="pres">
      <dgm:prSet presAssocID="{6DD17AB7-A157-48D7-B213-C78B6863FC63}" presName="node" presStyleLbl="alignAccFollowNode1" presStyleIdx="1" presStyleCnt="6" custFlipHor="1">
        <dgm:presLayoutVars>
          <dgm:bulletEnabled val="1"/>
        </dgm:presLayoutVars>
      </dgm:prSet>
      <dgm:spPr/>
    </dgm:pt>
    <dgm:pt modelId="{EF9A7E91-67D9-4E8C-8323-0E70327FD03D}" type="pres">
      <dgm:prSet presAssocID="{08E27B47-F57E-461C-BA00-0FCF5DD9588F}" presName="vSp" presStyleCnt="0"/>
      <dgm:spPr/>
    </dgm:pt>
    <dgm:pt modelId="{0F7CB2A8-AE11-4941-9359-D0C5BFF9F92A}" type="pres">
      <dgm:prSet presAssocID="{D3CBC828-7159-4AA4-846E-5B8C588DAED3}" presName="horFlow" presStyleCnt="0"/>
      <dgm:spPr/>
    </dgm:pt>
    <dgm:pt modelId="{5673DEB5-A62E-4617-B5DD-A5153787D825}" type="pres">
      <dgm:prSet presAssocID="{D3CBC828-7159-4AA4-846E-5B8C588DAED3}" presName="bigChev" presStyleLbl="node1" presStyleIdx="1" presStyleCnt="3" custFlipHor="1"/>
      <dgm:spPr/>
    </dgm:pt>
    <dgm:pt modelId="{028AB6FC-34EE-41F2-B858-B58D1318A445}" type="pres">
      <dgm:prSet presAssocID="{5B8B0A74-9418-4EF4-B03A-5ED985B987B8}" presName="parTrans" presStyleCnt="0"/>
      <dgm:spPr/>
    </dgm:pt>
    <dgm:pt modelId="{CA78D08C-3F19-4754-8461-1D6767E72462}" type="pres">
      <dgm:prSet presAssocID="{EFB4DDC0-9462-4A1D-BB84-59E0CD0E4C21}" presName="node" presStyleLbl="alignAccFollowNode1" presStyleIdx="2" presStyleCnt="6" custFlipHor="1">
        <dgm:presLayoutVars>
          <dgm:bulletEnabled val="1"/>
        </dgm:presLayoutVars>
      </dgm:prSet>
      <dgm:spPr/>
    </dgm:pt>
    <dgm:pt modelId="{07C12085-16F0-49D1-979A-F7BA2AB11FCC}" type="pres">
      <dgm:prSet presAssocID="{879CDF87-3513-4317-AAF4-274983598D0B}" presName="sibTrans" presStyleCnt="0"/>
      <dgm:spPr/>
    </dgm:pt>
    <dgm:pt modelId="{9C07B1BF-D1F5-4D51-BE92-1BC47D62950C}" type="pres">
      <dgm:prSet presAssocID="{BBA406A6-1A30-4408-AE34-B835CFEE1616}" presName="node" presStyleLbl="alignAccFollowNode1" presStyleIdx="3" presStyleCnt="6" custFlipHor="1">
        <dgm:presLayoutVars>
          <dgm:bulletEnabled val="1"/>
        </dgm:presLayoutVars>
      </dgm:prSet>
      <dgm:spPr/>
    </dgm:pt>
    <dgm:pt modelId="{C211E9F2-72B6-4021-9EDF-A354A219E1F0}" type="pres">
      <dgm:prSet presAssocID="{D3CBC828-7159-4AA4-846E-5B8C588DAED3}" presName="vSp" presStyleCnt="0"/>
      <dgm:spPr/>
    </dgm:pt>
    <dgm:pt modelId="{0A96345C-4F19-4ADD-A522-52FC0A6D060B}" type="pres">
      <dgm:prSet presAssocID="{26483549-E033-4EF3-9F0A-E0E651FC6ABC}" presName="horFlow" presStyleCnt="0"/>
      <dgm:spPr/>
    </dgm:pt>
    <dgm:pt modelId="{40881AAD-DE3C-488E-A6BC-9B0F7B3203AF}" type="pres">
      <dgm:prSet presAssocID="{26483549-E033-4EF3-9F0A-E0E651FC6ABC}" presName="bigChev" presStyleLbl="node1" presStyleIdx="2" presStyleCnt="3" custFlipHor="1"/>
      <dgm:spPr/>
    </dgm:pt>
    <dgm:pt modelId="{3A81F7DA-FA96-4C71-B62E-DA500B2C48ED}" type="pres">
      <dgm:prSet presAssocID="{761B0AD5-3D07-40DA-A351-D736862C9E3C}" presName="parTrans" presStyleCnt="0"/>
      <dgm:spPr/>
    </dgm:pt>
    <dgm:pt modelId="{F92F6633-B0FD-4548-89E2-17EEAE3BF4BE}" type="pres">
      <dgm:prSet presAssocID="{1011188E-9C38-4147-A325-1B248811FC0D}" presName="node" presStyleLbl="alignAccFollowNode1" presStyleIdx="4" presStyleCnt="6" custFlipHor="1">
        <dgm:presLayoutVars>
          <dgm:bulletEnabled val="1"/>
        </dgm:presLayoutVars>
      </dgm:prSet>
      <dgm:spPr/>
    </dgm:pt>
    <dgm:pt modelId="{47F00714-14C9-49E1-895D-F3AA6BB5C805}" type="pres">
      <dgm:prSet presAssocID="{23B82023-ABE1-4A87-B26E-0F92022358F2}" presName="sibTrans" presStyleCnt="0"/>
      <dgm:spPr/>
    </dgm:pt>
    <dgm:pt modelId="{6F1A2C94-E01C-4C3B-8553-62FB9DF68FB2}" type="pres">
      <dgm:prSet presAssocID="{1A195BFA-FB01-4E3C-BB15-059A78D97618}" presName="node" presStyleLbl="alignAccFollowNode1" presStyleIdx="5" presStyleCnt="6" custFlipHor="1">
        <dgm:presLayoutVars>
          <dgm:bulletEnabled val="1"/>
        </dgm:presLayoutVars>
      </dgm:prSet>
      <dgm:spPr/>
    </dgm:pt>
  </dgm:ptLst>
  <dgm:cxnLst>
    <dgm:cxn modelId="{8AA58B05-99DD-405A-8923-20E4A20496D1}" srcId="{A43F2003-D31E-4565-B7AE-0DCFAAE7220C}" destId="{D3CBC828-7159-4AA4-846E-5B8C588DAED3}" srcOrd="1" destOrd="0" parTransId="{AC0A9733-62EF-4603-A99E-3AFC1B6F3F6D}" sibTransId="{0CCFA7FB-4751-488B-B54C-4FE3DCB34A59}"/>
    <dgm:cxn modelId="{1B67D609-916F-4300-84B7-25BF158C39A8}" srcId="{D3CBC828-7159-4AA4-846E-5B8C588DAED3}" destId="{EFB4DDC0-9462-4A1D-BB84-59E0CD0E4C21}" srcOrd="0" destOrd="0" parTransId="{5B8B0A74-9418-4EF4-B03A-5ED985B987B8}" sibTransId="{879CDF87-3513-4317-AAF4-274983598D0B}"/>
    <dgm:cxn modelId="{E9D9BF16-ECFE-42EA-9C4F-CA67C0DE830D}" type="presOf" srcId="{EFB4DDC0-9462-4A1D-BB84-59E0CD0E4C21}" destId="{CA78D08C-3F19-4754-8461-1D6767E72462}" srcOrd="0" destOrd="0" presId="urn:microsoft.com/office/officeart/2005/8/layout/lProcess3"/>
    <dgm:cxn modelId="{576FC760-1B26-406E-B015-B73E3D52BAA3}" type="presOf" srcId="{D6BA40FB-36BA-49B9-B03D-A006F1F5CDA6}" destId="{30FF9793-9C63-4DB7-A1C3-407AFDEF8EA9}" srcOrd="0" destOrd="0" presId="urn:microsoft.com/office/officeart/2005/8/layout/lProcess3"/>
    <dgm:cxn modelId="{00243D66-5AAC-44AB-AECB-A5AB5D1006BC}" srcId="{A43F2003-D31E-4565-B7AE-0DCFAAE7220C}" destId="{26483549-E033-4EF3-9F0A-E0E651FC6ABC}" srcOrd="2" destOrd="0" parTransId="{DCC87A8A-ED2D-4D93-B07E-88F26DCE34EB}" sibTransId="{DA1B9A7B-F15A-49AE-BB0C-F010B6B5098B}"/>
    <dgm:cxn modelId="{46E9A257-6E30-43ED-99E3-BCDDD8C679F3}" type="presOf" srcId="{08E27B47-F57E-461C-BA00-0FCF5DD9588F}" destId="{32B67EC6-4764-4570-8769-B936A5244D55}" srcOrd="0" destOrd="0" presId="urn:microsoft.com/office/officeart/2005/8/layout/lProcess3"/>
    <dgm:cxn modelId="{985A1584-CAC4-40B7-BA3A-94BF8B87BC27}" srcId="{A43F2003-D31E-4565-B7AE-0DCFAAE7220C}" destId="{08E27B47-F57E-461C-BA00-0FCF5DD9588F}" srcOrd="0" destOrd="0" parTransId="{89FBC01F-2FA6-411F-968B-0C7661713075}" sibTransId="{23879D85-50F2-4498-BC41-826DAF66BA9C}"/>
    <dgm:cxn modelId="{B749C788-2740-4643-9173-7CE3C8E02A80}" srcId="{D3CBC828-7159-4AA4-846E-5B8C588DAED3}" destId="{BBA406A6-1A30-4408-AE34-B835CFEE1616}" srcOrd="1" destOrd="0" parTransId="{F02FD861-580B-4CD6-B447-7E8C777B9109}" sibTransId="{2453BD10-568D-481B-B8F2-629100D557D5}"/>
    <dgm:cxn modelId="{7BAB4995-21B4-4632-8E29-9D992F89D2A5}" type="presOf" srcId="{A43F2003-D31E-4565-B7AE-0DCFAAE7220C}" destId="{A119D407-57A2-4F6B-8695-1404E67C40BD}" srcOrd="0" destOrd="0" presId="urn:microsoft.com/office/officeart/2005/8/layout/lProcess3"/>
    <dgm:cxn modelId="{C3D6A697-0CA0-4BBC-B8E7-1782590942F2}" type="presOf" srcId="{1011188E-9C38-4147-A325-1B248811FC0D}" destId="{F92F6633-B0FD-4548-89E2-17EEAE3BF4BE}" srcOrd="0" destOrd="0" presId="urn:microsoft.com/office/officeart/2005/8/layout/lProcess3"/>
    <dgm:cxn modelId="{4A9C0EA0-B6A1-4182-8CE0-B3CFA6F9A73C}" type="presOf" srcId="{1A195BFA-FB01-4E3C-BB15-059A78D97618}" destId="{6F1A2C94-E01C-4C3B-8553-62FB9DF68FB2}" srcOrd="0" destOrd="0" presId="urn:microsoft.com/office/officeart/2005/8/layout/lProcess3"/>
    <dgm:cxn modelId="{BB5FF9B3-DF95-413B-96BE-30B39ACA1C91}" srcId="{26483549-E033-4EF3-9F0A-E0E651FC6ABC}" destId="{1A195BFA-FB01-4E3C-BB15-059A78D97618}" srcOrd="1" destOrd="0" parTransId="{436BF79C-3A60-4755-A2BD-FDCE74E5DBAB}" sibTransId="{42B99329-4502-45C1-A3B5-F848AB63BACE}"/>
    <dgm:cxn modelId="{38E31EBC-379C-42B3-B886-803BA94A6CB0}" type="presOf" srcId="{D3CBC828-7159-4AA4-846E-5B8C588DAED3}" destId="{5673DEB5-A62E-4617-B5DD-A5153787D825}" srcOrd="0" destOrd="0" presId="urn:microsoft.com/office/officeart/2005/8/layout/lProcess3"/>
    <dgm:cxn modelId="{10E06BC7-C28E-4777-93F1-2838C47BCE5D}" type="presOf" srcId="{BBA406A6-1A30-4408-AE34-B835CFEE1616}" destId="{9C07B1BF-D1F5-4D51-BE92-1BC47D62950C}" srcOrd="0" destOrd="0" presId="urn:microsoft.com/office/officeart/2005/8/layout/lProcess3"/>
    <dgm:cxn modelId="{B9E814CF-9FDB-46BE-BBA4-42193FC7DFD3}" type="presOf" srcId="{26483549-E033-4EF3-9F0A-E0E651FC6ABC}" destId="{40881AAD-DE3C-488E-A6BC-9B0F7B3203AF}" srcOrd="0" destOrd="0" presId="urn:microsoft.com/office/officeart/2005/8/layout/lProcess3"/>
    <dgm:cxn modelId="{2FAB7AD2-B832-4E6C-8EF4-4F973A056351}" srcId="{08E27B47-F57E-461C-BA00-0FCF5DD9588F}" destId="{6DD17AB7-A157-48D7-B213-C78B6863FC63}" srcOrd="1" destOrd="0" parTransId="{ADAB6863-CAEE-43ED-90F0-1D1F82C43851}" sibTransId="{C2D0119C-F216-4073-83F6-6DCD3B70EE7E}"/>
    <dgm:cxn modelId="{D072DFDD-BE2B-45A8-B69A-3B262C8B35C3}" type="presOf" srcId="{6DD17AB7-A157-48D7-B213-C78B6863FC63}" destId="{919DE046-5305-450E-9663-2D9E1C79E01F}" srcOrd="0" destOrd="0" presId="urn:microsoft.com/office/officeart/2005/8/layout/lProcess3"/>
    <dgm:cxn modelId="{E3ED8FDF-9F03-4D6C-8C9F-B1F18798FDD2}" srcId="{08E27B47-F57E-461C-BA00-0FCF5DD9588F}" destId="{D6BA40FB-36BA-49B9-B03D-A006F1F5CDA6}" srcOrd="0" destOrd="0" parTransId="{32047B62-8E57-494B-99D1-23B3378D8015}" sibTransId="{2DB31438-668C-430C-911E-3FAA0620A662}"/>
    <dgm:cxn modelId="{BC5ADDF8-8C4D-4893-82BA-3E0C363EB210}" srcId="{26483549-E033-4EF3-9F0A-E0E651FC6ABC}" destId="{1011188E-9C38-4147-A325-1B248811FC0D}" srcOrd="0" destOrd="0" parTransId="{761B0AD5-3D07-40DA-A351-D736862C9E3C}" sibTransId="{23B82023-ABE1-4A87-B26E-0F92022358F2}"/>
    <dgm:cxn modelId="{B0F8CBFF-1BC4-426E-AE6F-996F13348D50}" type="presParOf" srcId="{A119D407-57A2-4F6B-8695-1404E67C40BD}" destId="{432B55F0-2972-464B-9EF6-B3B410576A03}" srcOrd="0" destOrd="0" presId="urn:microsoft.com/office/officeart/2005/8/layout/lProcess3"/>
    <dgm:cxn modelId="{49B010B7-5AAA-45C6-BCB4-71B9F65F3C89}" type="presParOf" srcId="{432B55F0-2972-464B-9EF6-B3B410576A03}" destId="{32B67EC6-4764-4570-8769-B936A5244D55}" srcOrd="0" destOrd="0" presId="urn:microsoft.com/office/officeart/2005/8/layout/lProcess3"/>
    <dgm:cxn modelId="{844E0969-75EA-48D3-907C-2F324242DB77}" type="presParOf" srcId="{432B55F0-2972-464B-9EF6-B3B410576A03}" destId="{C720DEB7-CC00-4B51-8B2E-BF453D7A7ED1}" srcOrd="1" destOrd="0" presId="urn:microsoft.com/office/officeart/2005/8/layout/lProcess3"/>
    <dgm:cxn modelId="{9A0E6F18-43AF-4916-946E-1B6237EDA1AB}" type="presParOf" srcId="{432B55F0-2972-464B-9EF6-B3B410576A03}" destId="{30FF9793-9C63-4DB7-A1C3-407AFDEF8EA9}" srcOrd="2" destOrd="0" presId="urn:microsoft.com/office/officeart/2005/8/layout/lProcess3"/>
    <dgm:cxn modelId="{F4534FE1-5F8C-4689-B9A6-AA7067BC1373}" type="presParOf" srcId="{432B55F0-2972-464B-9EF6-B3B410576A03}" destId="{95203E01-5D21-49D3-8581-E1D19460A304}" srcOrd="3" destOrd="0" presId="urn:microsoft.com/office/officeart/2005/8/layout/lProcess3"/>
    <dgm:cxn modelId="{11D32A1E-A2EE-47A5-A00D-E2613663CFEF}" type="presParOf" srcId="{432B55F0-2972-464B-9EF6-B3B410576A03}" destId="{919DE046-5305-450E-9663-2D9E1C79E01F}" srcOrd="4" destOrd="0" presId="urn:microsoft.com/office/officeart/2005/8/layout/lProcess3"/>
    <dgm:cxn modelId="{D2AC3015-6F0C-4E3C-AE6D-07112A007FC4}" type="presParOf" srcId="{A119D407-57A2-4F6B-8695-1404E67C40BD}" destId="{EF9A7E91-67D9-4E8C-8323-0E70327FD03D}" srcOrd="1" destOrd="0" presId="urn:microsoft.com/office/officeart/2005/8/layout/lProcess3"/>
    <dgm:cxn modelId="{A5D6E00B-CC66-4CDA-864E-DE5A85B12433}" type="presParOf" srcId="{A119D407-57A2-4F6B-8695-1404E67C40BD}" destId="{0F7CB2A8-AE11-4941-9359-D0C5BFF9F92A}" srcOrd="2" destOrd="0" presId="urn:microsoft.com/office/officeart/2005/8/layout/lProcess3"/>
    <dgm:cxn modelId="{29EC1BAD-0DF6-4D48-AEEC-A005B0CA3C49}" type="presParOf" srcId="{0F7CB2A8-AE11-4941-9359-D0C5BFF9F92A}" destId="{5673DEB5-A62E-4617-B5DD-A5153787D825}" srcOrd="0" destOrd="0" presId="urn:microsoft.com/office/officeart/2005/8/layout/lProcess3"/>
    <dgm:cxn modelId="{95F57E43-761A-4A87-A89E-2F9F62AB69BA}" type="presParOf" srcId="{0F7CB2A8-AE11-4941-9359-D0C5BFF9F92A}" destId="{028AB6FC-34EE-41F2-B858-B58D1318A445}" srcOrd="1" destOrd="0" presId="urn:microsoft.com/office/officeart/2005/8/layout/lProcess3"/>
    <dgm:cxn modelId="{9A73C96E-B624-44C8-9E6D-DAE05E109AED}" type="presParOf" srcId="{0F7CB2A8-AE11-4941-9359-D0C5BFF9F92A}" destId="{CA78D08C-3F19-4754-8461-1D6767E72462}" srcOrd="2" destOrd="0" presId="urn:microsoft.com/office/officeart/2005/8/layout/lProcess3"/>
    <dgm:cxn modelId="{87142360-C01E-49FC-9C11-92FDCAAC2B87}" type="presParOf" srcId="{0F7CB2A8-AE11-4941-9359-D0C5BFF9F92A}" destId="{07C12085-16F0-49D1-979A-F7BA2AB11FCC}" srcOrd="3" destOrd="0" presId="urn:microsoft.com/office/officeart/2005/8/layout/lProcess3"/>
    <dgm:cxn modelId="{8EEC3812-434A-43DF-8963-F0D0B06E7112}" type="presParOf" srcId="{0F7CB2A8-AE11-4941-9359-D0C5BFF9F92A}" destId="{9C07B1BF-D1F5-4D51-BE92-1BC47D62950C}" srcOrd="4" destOrd="0" presId="urn:microsoft.com/office/officeart/2005/8/layout/lProcess3"/>
    <dgm:cxn modelId="{39D8E266-92ED-4A95-8658-6038B5CB7D64}" type="presParOf" srcId="{A119D407-57A2-4F6B-8695-1404E67C40BD}" destId="{C211E9F2-72B6-4021-9EDF-A354A219E1F0}" srcOrd="3" destOrd="0" presId="urn:microsoft.com/office/officeart/2005/8/layout/lProcess3"/>
    <dgm:cxn modelId="{2D2EB1D2-D4C5-4B6C-85FF-CE9A4D8B1C35}" type="presParOf" srcId="{A119D407-57A2-4F6B-8695-1404E67C40BD}" destId="{0A96345C-4F19-4ADD-A522-52FC0A6D060B}" srcOrd="4" destOrd="0" presId="urn:microsoft.com/office/officeart/2005/8/layout/lProcess3"/>
    <dgm:cxn modelId="{0E71BCC5-94FF-4447-B597-277B263B4DDD}" type="presParOf" srcId="{0A96345C-4F19-4ADD-A522-52FC0A6D060B}" destId="{40881AAD-DE3C-488E-A6BC-9B0F7B3203AF}" srcOrd="0" destOrd="0" presId="urn:microsoft.com/office/officeart/2005/8/layout/lProcess3"/>
    <dgm:cxn modelId="{C85BBA4B-45AC-489E-A996-7C2E30BFF50B}" type="presParOf" srcId="{0A96345C-4F19-4ADD-A522-52FC0A6D060B}" destId="{3A81F7DA-FA96-4C71-B62E-DA500B2C48ED}" srcOrd="1" destOrd="0" presId="urn:microsoft.com/office/officeart/2005/8/layout/lProcess3"/>
    <dgm:cxn modelId="{CC5C14EF-2090-4A57-B9EE-8E1058C1F6DB}" type="presParOf" srcId="{0A96345C-4F19-4ADD-A522-52FC0A6D060B}" destId="{F92F6633-B0FD-4548-89E2-17EEAE3BF4BE}" srcOrd="2" destOrd="0" presId="urn:microsoft.com/office/officeart/2005/8/layout/lProcess3"/>
    <dgm:cxn modelId="{C273D805-9D32-41FC-9984-67A62F195792}" type="presParOf" srcId="{0A96345C-4F19-4ADD-A522-52FC0A6D060B}" destId="{47F00714-14C9-49E1-895D-F3AA6BB5C805}" srcOrd="3" destOrd="0" presId="urn:microsoft.com/office/officeart/2005/8/layout/lProcess3"/>
    <dgm:cxn modelId="{62B6F5DB-A710-4B7F-8653-24321EC1A445}" type="presParOf" srcId="{0A96345C-4F19-4ADD-A522-52FC0A6D060B}" destId="{6F1A2C94-E01C-4C3B-8553-62FB9DF68FB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725CCF-04E1-44EF-B259-F9AFD162504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AF5EB28-29DB-463E-93F8-7E98D6118BF4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3">
                  <a:lumMod val="50000"/>
                </a:schemeClr>
              </a:solidFill>
            </a:rPr>
            <a:t>Introduction</a:t>
          </a:r>
        </a:p>
      </dgm:t>
    </dgm:pt>
    <dgm:pt modelId="{1D1550FD-3685-45A2-BD54-B2547D10AB31}" type="parTrans" cxnId="{3E70F78B-A445-4C55-87B7-6E2F966C79D3}">
      <dgm:prSet/>
      <dgm:spPr/>
      <dgm:t>
        <a:bodyPr/>
        <a:lstStyle/>
        <a:p>
          <a:endParaRPr lang="en-US"/>
        </a:p>
      </dgm:t>
    </dgm:pt>
    <dgm:pt modelId="{DFFECFEA-37E3-42F6-A8F8-E84FA9224B25}" type="sibTrans" cxnId="{3E70F78B-A445-4C55-87B7-6E2F966C79D3}">
      <dgm:prSet/>
      <dgm:spPr/>
      <dgm:t>
        <a:bodyPr/>
        <a:lstStyle/>
        <a:p>
          <a:endParaRPr lang="en-US"/>
        </a:p>
      </dgm:t>
    </dgm:pt>
    <dgm:pt modelId="{8B66ADAB-7987-49B7-82A5-12EF9C5BBAFD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3">
                  <a:lumMod val="50000"/>
                </a:schemeClr>
              </a:solidFill>
            </a:rPr>
            <a:t>Data and Analytical Approach</a:t>
          </a:r>
        </a:p>
      </dgm:t>
    </dgm:pt>
    <dgm:pt modelId="{452E135E-E7C9-4B85-A852-558035FAE407}" type="parTrans" cxnId="{0D38B965-5B81-481D-95D7-46A190DB2AD5}">
      <dgm:prSet/>
      <dgm:spPr/>
      <dgm:t>
        <a:bodyPr/>
        <a:lstStyle/>
        <a:p>
          <a:endParaRPr lang="en-US"/>
        </a:p>
      </dgm:t>
    </dgm:pt>
    <dgm:pt modelId="{464DC7AA-95A3-42A9-809C-EFAA8E376DA9}" type="sibTrans" cxnId="{0D38B965-5B81-481D-95D7-46A190DB2AD5}">
      <dgm:prSet/>
      <dgm:spPr/>
      <dgm:t>
        <a:bodyPr/>
        <a:lstStyle/>
        <a:p>
          <a:endParaRPr lang="en-US"/>
        </a:p>
      </dgm:t>
    </dgm:pt>
    <dgm:pt modelId="{7F4A3119-2FC3-4260-989F-CD87831522F0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3">
                  <a:lumMod val="50000"/>
                </a:schemeClr>
              </a:solidFill>
            </a:rPr>
            <a:t>Results and Discussion</a:t>
          </a:r>
        </a:p>
      </dgm:t>
    </dgm:pt>
    <dgm:pt modelId="{68C5F441-0857-4CA4-B94E-6C81C8A024F9}" type="sibTrans" cxnId="{04153D0D-7DA2-4AA5-8E62-B4CBD61063AF}">
      <dgm:prSet/>
      <dgm:spPr/>
      <dgm:t>
        <a:bodyPr/>
        <a:lstStyle/>
        <a:p>
          <a:endParaRPr lang="en-US"/>
        </a:p>
      </dgm:t>
    </dgm:pt>
    <dgm:pt modelId="{18CA9B3A-1BBB-4158-9DE1-5387BE2A1CD8}" type="parTrans" cxnId="{04153D0D-7DA2-4AA5-8E62-B4CBD61063AF}">
      <dgm:prSet/>
      <dgm:spPr/>
      <dgm:t>
        <a:bodyPr/>
        <a:lstStyle/>
        <a:p>
          <a:endParaRPr lang="en-US"/>
        </a:p>
      </dgm:t>
    </dgm:pt>
    <dgm:pt modelId="{FDCBEFCD-EE56-41C0-AEA4-0994EC8F17F2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3">
                  <a:lumMod val="50000"/>
                </a:schemeClr>
              </a:solidFill>
            </a:rPr>
            <a:t>Conclusion</a:t>
          </a:r>
        </a:p>
      </dgm:t>
    </dgm:pt>
    <dgm:pt modelId="{4229841D-75A4-42D6-A24D-B582A9356A3E}" type="parTrans" cxnId="{8083F81D-2872-4479-95EF-888FD9696634}">
      <dgm:prSet/>
      <dgm:spPr/>
      <dgm:t>
        <a:bodyPr/>
        <a:lstStyle/>
        <a:p>
          <a:endParaRPr lang="en-US"/>
        </a:p>
      </dgm:t>
    </dgm:pt>
    <dgm:pt modelId="{FEEBD0EB-1029-44F8-8982-A174CA5B9A96}" type="sibTrans" cxnId="{8083F81D-2872-4479-95EF-888FD9696634}">
      <dgm:prSet/>
      <dgm:spPr/>
      <dgm:t>
        <a:bodyPr/>
        <a:lstStyle/>
        <a:p>
          <a:endParaRPr lang="en-US"/>
        </a:p>
      </dgm:t>
    </dgm:pt>
    <dgm:pt modelId="{B7A0A9BF-4796-48D0-B8CA-544052E106E1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3">
                  <a:lumMod val="50000"/>
                </a:schemeClr>
              </a:solidFill>
            </a:rPr>
            <a:t>References and Citations</a:t>
          </a:r>
        </a:p>
      </dgm:t>
    </dgm:pt>
    <dgm:pt modelId="{D1A42B1F-FC9D-412B-B983-1D22F685EE8A}" type="parTrans" cxnId="{F977E383-D6BD-4881-8278-3B7C6CD7B80D}">
      <dgm:prSet/>
      <dgm:spPr/>
      <dgm:t>
        <a:bodyPr/>
        <a:lstStyle/>
        <a:p>
          <a:endParaRPr lang="en-US"/>
        </a:p>
      </dgm:t>
    </dgm:pt>
    <dgm:pt modelId="{3FFC451E-A862-40A6-A8D4-8465F8991851}" type="sibTrans" cxnId="{F977E383-D6BD-4881-8278-3B7C6CD7B80D}">
      <dgm:prSet/>
      <dgm:spPr/>
      <dgm:t>
        <a:bodyPr/>
        <a:lstStyle/>
        <a:p>
          <a:endParaRPr lang="en-US"/>
        </a:p>
      </dgm:t>
    </dgm:pt>
    <dgm:pt modelId="{5197C216-38D6-4587-A670-092B241F1A92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3">
                  <a:lumMod val="50000"/>
                </a:schemeClr>
              </a:solidFill>
            </a:rPr>
            <a:t>Background and Literature Review</a:t>
          </a:r>
        </a:p>
      </dgm:t>
    </dgm:pt>
    <dgm:pt modelId="{C779E67E-3CFB-4256-BE3F-421590F1A4F9}" type="parTrans" cxnId="{3A9B232B-FB51-4D2A-A7C8-B95DF5AF2B30}">
      <dgm:prSet/>
      <dgm:spPr/>
      <dgm:t>
        <a:bodyPr/>
        <a:lstStyle/>
        <a:p>
          <a:endParaRPr lang="en-US"/>
        </a:p>
      </dgm:t>
    </dgm:pt>
    <dgm:pt modelId="{37C35376-DDD4-4106-AEFB-2F3E63A59367}" type="sibTrans" cxnId="{3A9B232B-FB51-4D2A-A7C8-B95DF5AF2B30}">
      <dgm:prSet/>
      <dgm:spPr/>
      <dgm:t>
        <a:bodyPr/>
        <a:lstStyle/>
        <a:p>
          <a:endParaRPr lang="en-US"/>
        </a:p>
      </dgm:t>
    </dgm:pt>
    <dgm:pt modelId="{30A732E6-C483-476A-A58D-B2495B01C139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3">
                  <a:lumMod val="50000"/>
                </a:schemeClr>
              </a:solidFill>
            </a:rPr>
            <a:t>Non-Empirical Papers</a:t>
          </a:r>
        </a:p>
      </dgm:t>
    </dgm:pt>
    <dgm:pt modelId="{116421DA-70E3-4AA3-9C17-8DEAC081ECFC}" type="sibTrans" cxnId="{03F871D1-3889-4029-B31A-ECC321B401E4}">
      <dgm:prSet/>
      <dgm:spPr/>
      <dgm:t>
        <a:bodyPr/>
        <a:lstStyle/>
        <a:p>
          <a:endParaRPr lang="en-US"/>
        </a:p>
      </dgm:t>
    </dgm:pt>
    <dgm:pt modelId="{F740B340-74F9-4356-81C8-397EC4D1DC35}" type="parTrans" cxnId="{03F871D1-3889-4029-B31A-ECC321B401E4}">
      <dgm:prSet/>
      <dgm:spPr/>
      <dgm:t>
        <a:bodyPr/>
        <a:lstStyle/>
        <a:p>
          <a:endParaRPr lang="en-US"/>
        </a:p>
      </dgm:t>
    </dgm:pt>
    <dgm:pt modelId="{EC968B0B-4384-4AD8-96DA-D1BC51BE0D18}" type="pres">
      <dgm:prSet presAssocID="{0E725CCF-04E1-44EF-B259-F9AFD1625049}" presName="linearFlow" presStyleCnt="0">
        <dgm:presLayoutVars>
          <dgm:dir/>
          <dgm:resizeHandles val="exact"/>
        </dgm:presLayoutVars>
      </dgm:prSet>
      <dgm:spPr/>
    </dgm:pt>
    <dgm:pt modelId="{EDD26B29-96E1-4989-9685-1F98CB116C34}" type="pres">
      <dgm:prSet presAssocID="{BAF5EB28-29DB-463E-93F8-7E98D6118BF4}" presName="composite" presStyleCnt="0"/>
      <dgm:spPr/>
    </dgm:pt>
    <dgm:pt modelId="{6904A477-DCA0-4605-A1E9-8F701711873C}" type="pres">
      <dgm:prSet presAssocID="{BAF5EB28-29DB-463E-93F8-7E98D6118BF4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>
            <a:hlinkClick xmlns:r="http://schemas.openxmlformats.org/officeDocument/2006/relationships" r:id="rId3" action="ppaction://hlinksldjump"/>
          </dgm14:cNvPr>
        </a:ext>
      </dgm:extLst>
    </dgm:pt>
    <dgm:pt modelId="{47AE8B94-91E1-49DB-A899-4C3CD40686EB}" type="pres">
      <dgm:prSet presAssocID="{BAF5EB28-29DB-463E-93F8-7E98D6118BF4}" presName="txShp" presStyleLbl="node1" presStyleIdx="0" presStyleCnt="7">
        <dgm:presLayoutVars>
          <dgm:bulletEnabled val="1"/>
        </dgm:presLayoutVars>
      </dgm:prSet>
      <dgm:spPr/>
    </dgm:pt>
    <dgm:pt modelId="{459BB22E-2027-4852-999B-FC4D516C34EA}" type="pres">
      <dgm:prSet presAssocID="{DFFECFEA-37E3-42F6-A8F8-E84FA9224B25}" presName="spacing" presStyleCnt="0"/>
      <dgm:spPr/>
    </dgm:pt>
    <dgm:pt modelId="{8553CF19-8E1B-4C8A-8640-85F8FE3447D8}" type="pres">
      <dgm:prSet presAssocID="{5197C216-38D6-4587-A670-092B241F1A92}" presName="composite" presStyleCnt="0"/>
      <dgm:spPr/>
    </dgm:pt>
    <dgm:pt modelId="{70E300F7-7FF3-43B0-90B1-BBC5774A8192}" type="pres">
      <dgm:prSet presAssocID="{5197C216-38D6-4587-A670-092B241F1A92}" presName="imgShp" presStyleLbl="fgImgPlace1" presStyleIdx="1" presStyleCnt="7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>
            <a:hlinkClick xmlns:r="http://schemas.openxmlformats.org/officeDocument/2006/relationships" r:id="rId6" action="ppaction://hlinksldjump"/>
          </dgm14:cNvPr>
        </a:ext>
      </dgm:extLst>
    </dgm:pt>
    <dgm:pt modelId="{BB3D01B4-0150-4032-9B62-7393425EF1AD}" type="pres">
      <dgm:prSet presAssocID="{5197C216-38D6-4587-A670-092B241F1A92}" presName="txShp" presStyleLbl="node1" presStyleIdx="1" presStyleCnt="7">
        <dgm:presLayoutVars>
          <dgm:bulletEnabled val="1"/>
        </dgm:presLayoutVars>
      </dgm:prSet>
      <dgm:spPr/>
    </dgm:pt>
    <dgm:pt modelId="{00504BA4-B52B-4CD9-8569-92C40F27ED04}" type="pres">
      <dgm:prSet presAssocID="{37C35376-DDD4-4106-AEFB-2F3E63A59367}" presName="spacing" presStyleCnt="0"/>
      <dgm:spPr/>
    </dgm:pt>
    <dgm:pt modelId="{4E411D43-CDF5-47FF-AE4A-6662943E791D}" type="pres">
      <dgm:prSet presAssocID="{8B66ADAB-7987-49B7-82A5-12EF9C5BBAFD}" presName="composite" presStyleCnt="0"/>
      <dgm:spPr/>
    </dgm:pt>
    <dgm:pt modelId="{E16D4D69-2D90-46FF-9C35-B9A65D843E93}" type="pres">
      <dgm:prSet presAssocID="{8B66ADAB-7987-49B7-82A5-12EF9C5BBAFD}" presName="imgShp" presStyleLbl="fgImgPlace1" presStyleIdx="2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>
            <a:hlinkClick xmlns:r="http://schemas.openxmlformats.org/officeDocument/2006/relationships" r:id="rId9" action="ppaction://hlinksldjump"/>
          </dgm14:cNvPr>
        </a:ext>
      </dgm:extLst>
    </dgm:pt>
    <dgm:pt modelId="{D010AB4D-0E16-4377-AD22-4A2AF0300A87}" type="pres">
      <dgm:prSet presAssocID="{8B66ADAB-7987-49B7-82A5-12EF9C5BBAFD}" presName="txShp" presStyleLbl="node1" presStyleIdx="2" presStyleCnt="7">
        <dgm:presLayoutVars>
          <dgm:bulletEnabled val="1"/>
        </dgm:presLayoutVars>
      </dgm:prSet>
      <dgm:spPr/>
    </dgm:pt>
    <dgm:pt modelId="{60B2BA26-CCDA-4775-B1E0-5F349930FB6C}" type="pres">
      <dgm:prSet presAssocID="{464DC7AA-95A3-42A9-809C-EFAA8E376DA9}" presName="spacing" presStyleCnt="0"/>
      <dgm:spPr/>
    </dgm:pt>
    <dgm:pt modelId="{98580809-1AC7-406E-8092-4DCB83E5AD5D}" type="pres">
      <dgm:prSet presAssocID="{30A732E6-C483-476A-A58D-B2495B01C139}" presName="composite" presStyleCnt="0"/>
      <dgm:spPr/>
    </dgm:pt>
    <dgm:pt modelId="{0A66F885-6D0A-4570-88B1-AAEE8E23F446}" type="pres">
      <dgm:prSet presAssocID="{30A732E6-C483-476A-A58D-B2495B01C139}" presName="imgShp" presStyleLbl="fgImgPlace1" presStyleIdx="3" presStyleCnt="7"/>
      <dgm:spPr>
        <a:blipFill>
          <a:blip xmlns:r="http://schemas.openxmlformats.org/officeDocument/2006/relationships"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D0F18084-A2B7-4245-B087-3301A7420EA0}" type="pres">
      <dgm:prSet presAssocID="{30A732E6-C483-476A-A58D-B2495B01C139}" presName="txShp" presStyleLbl="node1" presStyleIdx="3" presStyleCnt="7">
        <dgm:presLayoutVars>
          <dgm:bulletEnabled val="1"/>
        </dgm:presLayoutVars>
      </dgm:prSet>
      <dgm:spPr/>
    </dgm:pt>
    <dgm:pt modelId="{E431FEFD-1B61-4DD2-84E1-58361C059D07}" type="pres">
      <dgm:prSet presAssocID="{116421DA-70E3-4AA3-9C17-8DEAC081ECFC}" presName="spacing" presStyleCnt="0"/>
      <dgm:spPr/>
    </dgm:pt>
    <dgm:pt modelId="{CD6A7F87-663C-4483-B780-AD861200B55B}" type="pres">
      <dgm:prSet presAssocID="{7F4A3119-2FC3-4260-989F-CD87831522F0}" presName="composite" presStyleCnt="0"/>
      <dgm:spPr/>
    </dgm:pt>
    <dgm:pt modelId="{FA52E47B-E988-44C4-8815-98EE01A04BB8}" type="pres">
      <dgm:prSet presAssocID="{7F4A3119-2FC3-4260-989F-CD87831522F0}" presName="imgShp" presStyleLbl="fgImgPlace1" presStyleIdx="4" presStyleCnt="7"/>
      <dgm:spPr>
        <a:blipFill>
          <a:blip xmlns:r="http://schemas.openxmlformats.org/officeDocument/2006/relationships"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5 with solid fill"/>
        </a:ext>
      </dgm:extLst>
    </dgm:pt>
    <dgm:pt modelId="{E0628AF3-9C86-494C-98E3-BBFCE87E45C4}" type="pres">
      <dgm:prSet presAssocID="{7F4A3119-2FC3-4260-989F-CD87831522F0}" presName="txShp" presStyleLbl="node1" presStyleIdx="4" presStyleCnt="7">
        <dgm:presLayoutVars>
          <dgm:bulletEnabled val="1"/>
        </dgm:presLayoutVars>
      </dgm:prSet>
      <dgm:spPr/>
    </dgm:pt>
    <dgm:pt modelId="{62183147-9C07-4C74-8D83-1B40B0C4C0AF}" type="pres">
      <dgm:prSet presAssocID="{68C5F441-0857-4CA4-B94E-6C81C8A024F9}" presName="spacing" presStyleCnt="0"/>
      <dgm:spPr/>
    </dgm:pt>
    <dgm:pt modelId="{F2B22AD0-E2B3-4DC3-AC49-6C7790E9A1CA}" type="pres">
      <dgm:prSet presAssocID="{FDCBEFCD-EE56-41C0-AEA4-0994EC8F17F2}" presName="composite" presStyleCnt="0"/>
      <dgm:spPr/>
    </dgm:pt>
    <dgm:pt modelId="{E60D936C-5E92-45BE-92FF-030E511C73BA}" type="pres">
      <dgm:prSet presAssocID="{FDCBEFCD-EE56-41C0-AEA4-0994EC8F17F2}" presName="imgShp" presStyleLbl="fgImgPlace1" presStyleIdx="5" presStyleCnt="7"/>
      <dgm:spPr>
        <a:blipFill>
          <a:blip xmlns:r="http://schemas.openxmlformats.org/officeDocument/2006/relationships"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6 with solid fill"/>
        </a:ext>
      </dgm:extLst>
    </dgm:pt>
    <dgm:pt modelId="{B01512FE-9695-46DE-97EB-70E6447A50C9}" type="pres">
      <dgm:prSet presAssocID="{FDCBEFCD-EE56-41C0-AEA4-0994EC8F17F2}" presName="txShp" presStyleLbl="node1" presStyleIdx="5" presStyleCnt="7">
        <dgm:presLayoutVars>
          <dgm:bulletEnabled val="1"/>
        </dgm:presLayoutVars>
      </dgm:prSet>
      <dgm:spPr/>
    </dgm:pt>
    <dgm:pt modelId="{0E6F4444-A270-49DE-999F-105C551CA2E2}" type="pres">
      <dgm:prSet presAssocID="{FEEBD0EB-1029-44F8-8982-A174CA5B9A96}" presName="spacing" presStyleCnt="0"/>
      <dgm:spPr/>
    </dgm:pt>
    <dgm:pt modelId="{DB7FEF55-F00C-4059-8679-DF1B83182989}" type="pres">
      <dgm:prSet presAssocID="{B7A0A9BF-4796-48D0-B8CA-544052E106E1}" presName="composite" presStyleCnt="0"/>
      <dgm:spPr/>
    </dgm:pt>
    <dgm:pt modelId="{6151C6BD-6497-4A4E-9A28-6F5FDD3BABA4}" type="pres">
      <dgm:prSet presAssocID="{B7A0A9BF-4796-48D0-B8CA-544052E106E1}" presName="imgShp" presStyleLbl="fgImgPlace1" presStyleIdx="6" presStyleCnt="7"/>
      <dgm:spPr>
        <a:blipFill>
          <a:blip xmlns:r="http://schemas.openxmlformats.org/officeDocument/2006/relationships"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7 with solid fill"/>
        </a:ext>
      </dgm:extLst>
    </dgm:pt>
    <dgm:pt modelId="{CDD56B26-A5C4-4164-88E6-46282DAF2C6F}" type="pres">
      <dgm:prSet presAssocID="{B7A0A9BF-4796-48D0-B8CA-544052E106E1}" presName="txShp" presStyleLbl="node1" presStyleIdx="6" presStyleCnt="7">
        <dgm:presLayoutVars>
          <dgm:bulletEnabled val="1"/>
        </dgm:presLayoutVars>
      </dgm:prSet>
      <dgm:spPr/>
    </dgm:pt>
  </dgm:ptLst>
  <dgm:cxnLst>
    <dgm:cxn modelId="{F15C2E04-8785-43F5-A1C5-8022888FA359}" type="presOf" srcId="{B7A0A9BF-4796-48D0-B8CA-544052E106E1}" destId="{CDD56B26-A5C4-4164-88E6-46282DAF2C6F}" srcOrd="0" destOrd="0" presId="urn:microsoft.com/office/officeart/2005/8/layout/vList3"/>
    <dgm:cxn modelId="{04153D0D-7DA2-4AA5-8E62-B4CBD61063AF}" srcId="{0E725CCF-04E1-44EF-B259-F9AFD1625049}" destId="{7F4A3119-2FC3-4260-989F-CD87831522F0}" srcOrd="4" destOrd="0" parTransId="{18CA9B3A-1BBB-4158-9DE1-5387BE2A1CD8}" sibTransId="{68C5F441-0857-4CA4-B94E-6C81C8A024F9}"/>
    <dgm:cxn modelId="{C0AC8019-A8AD-49B5-AC17-6B3B300A6F9A}" type="presOf" srcId="{30A732E6-C483-476A-A58D-B2495B01C139}" destId="{D0F18084-A2B7-4245-B087-3301A7420EA0}" srcOrd="0" destOrd="0" presId="urn:microsoft.com/office/officeart/2005/8/layout/vList3"/>
    <dgm:cxn modelId="{8083F81D-2872-4479-95EF-888FD9696634}" srcId="{0E725CCF-04E1-44EF-B259-F9AFD1625049}" destId="{FDCBEFCD-EE56-41C0-AEA4-0994EC8F17F2}" srcOrd="5" destOrd="0" parTransId="{4229841D-75A4-42D6-A24D-B582A9356A3E}" sibTransId="{FEEBD0EB-1029-44F8-8982-A174CA5B9A96}"/>
    <dgm:cxn modelId="{3A9B232B-FB51-4D2A-A7C8-B95DF5AF2B30}" srcId="{0E725CCF-04E1-44EF-B259-F9AFD1625049}" destId="{5197C216-38D6-4587-A670-092B241F1A92}" srcOrd="1" destOrd="0" parTransId="{C779E67E-3CFB-4256-BE3F-421590F1A4F9}" sibTransId="{37C35376-DDD4-4106-AEFB-2F3E63A59367}"/>
    <dgm:cxn modelId="{0D38B965-5B81-481D-95D7-46A190DB2AD5}" srcId="{0E725CCF-04E1-44EF-B259-F9AFD1625049}" destId="{8B66ADAB-7987-49B7-82A5-12EF9C5BBAFD}" srcOrd="2" destOrd="0" parTransId="{452E135E-E7C9-4B85-A852-558035FAE407}" sibTransId="{464DC7AA-95A3-42A9-809C-EFAA8E376DA9}"/>
    <dgm:cxn modelId="{628A4656-1420-4453-86D0-2F2F02D61310}" type="presOf" srcId="{5197C216-38D6-4587-A670-092B241F1A92}" destId="{BB3D01B4-0150-4032-9B62-7393425EF1AD}" srcOrd="0" destOrd="0" presId="urn:microsoft.com/office/officeart/2005/8/layout/vList3"/>
    <dgm:cxn modelId="{84847D5A-C3F8-4353-A3D0-81FD8992E59C}" type="presOf" srcId="{FDCBEFCD-EE56-41C0-AEA4-0994EC8F17F2}" destId="{B01512FE-9695-46DE-97EB-70E6447A50C9}" srcOrd="0" destOrd="0" presId="urn:microsoft.com/office/officeart/2005/8/layout/vList3"/>
    <dgm:cxn modelId="{0CE5C87E-349E-40B4-8D8F-9383C0EB2F5F}" type="presOf" srcId="{7F4A3119-2FC3-4260-989F-CD87831522F0}" destId="{E0628AF3-9C86-494C-98E3-BBFCE87E45C4}" srcOrd="0" destOrd="0" presId="urn:microsoft.com/office/officeart/2005/8/layout/vList3"/>
    <dgm:cxn modelId="{F977E383-D6BD-4881-8278-3B7C6CD7B80D}" srcId="{0E725CCF-04E1-44EF-B259-F9AFD1625049}" destId="{B7A0A9BF-4796-48D0-B8CA-544052E106E1}" srcOrd="6" destOrd="0" parTransId="{D1A42B1F-FC9D-412B-B983-1D22F685EE8A}" sibTransId="{3FFC451E-A862-40A6-A8D4-8465F8991851}"/>
    <dgm:cxn modelId="{3E70F78B-A445-4C55-87B7-6E2F966C79D3}" srcId="{0E725CCF-04E1-44EF-B259-F9AFD1625049}" destId="{BAF5EB28-29DB-463E-93F8-7E98D6118BF4}" srcOrd="0" destOrd="0" parTransId="{1D1550FD-3685-45A2-BD54-B2547D10AB31}" sibTransId="{DFFECFEA-37E3-42F6-A8F8-E84FA9224B25}"/>
    <dgm:cxn modelId="{7E68CEB7-070C-4CED-B86E-C16CBAA7CA3E}" type="presOf" srcId="{8B66ADAB-7987-49B7-82A5-12EF9C5BBAFD}" destId="{D010AB4D-0E16-4377-AD22-4A2AF0300A87}" srcOrd="0" destOrd="0" presId="urn:microsoft.com/office/officeart/2005/8/layout/vList3"/>
    <dgm:cxn modelId="{B99864C3-5CA8-41C7-B85F-43639B88EF1D}" type="presOf" srcId="{0E725CCF-04E1-44EF-B259-F9AFD1625049}" destId="{EC968B0B-4384-4AD8-96DA-D1BC51BE0D18}" srcOrd="0" destOrd="0" presId="urn:microsoft.com/office/officeart/2005/8/layout/vList3"/>
    <dgm:cxn modelId="{48B04ACD-EB2A-4963-A78A-DE03286ACC97}" type="presOf" srcId="{BAF5EB28-29DB-463E-93F8-7E98D6118BF4}" destId="{47AE8B94-91E1-49DB-A899-4C3CD40686EB}" srcOrd="0" destOrd="0" presId="urn:microsoft.com/office/officeart/2005/8/layout/vList3"/>
    <dgm:cxn modelId="{03F871D1-3889-4029-B31A-ECC321B401E4}" srcId="{0E725CCF-04E1-44EF-B259-F9AFD1625049}" destId="{30A732E6-C483-476A-A58D-B2495B01C139}" srcOrd="3" destOrd="0" parTransId="{F740B340-74F9-4356-81C8-397EC4D1DC35}" sibTransId="{116421DA-70E3-4AA3-9C17-8DEAC081ECFC}"/>
    <dgm:cxn modelId="{207371B9-103A-455C-8CF4-C76B0100BA61}" type="presParOf" srcId="{EC968B0B-4384-4AD8-96DA-D1BC51BE0D18}" destId="{EDD26B29-96E1-4989-9685-1F98CB116C34}" srcOrd="0" destOrd="0" presId="urn:microsoft.com/office/officeart/2005/8/layout/vList3"/>
    <dgm:cxn modelId="{E87F8C6A-F4AC-4D27-AD7C-F852DF9F8F8C}" type="presParOf" srcId="{EDD26B29-96E1-4989-9685-1F98CB116C34}" destId="{6904A477-DCA0-4605-A1E9-8F701711873C}" srcOrd="0" destOrd="0" presId="urn:microsoft.com/office/officeart/2005/8/layout/vList3"/>
    <dgm:cxn modelId="{BB7BA673-E0A3-457A-B7EB-F451D08624F1}" type="presParOf" srcId="{EDD26B29-96E1-4989-9685-1F98CB116C34}" destId="{47AE8B94-91E1-49DB-A899-4C3CD40686EB}" srcOrd="1" destOrd="0" presId="urn:microsoft.com/office/officeart/2005/8/layout/vList3"/>
    <dgm:cxn modelId="{B62CC80F-A54E-44E0-BEE6-EFD45D6575CF}" type="presParOf" srcId="{EC968B0B-4384-4AD8-96DA-D1BC51BE0D18}" destId="{459BB22E-2027-4852-999B-FC4D516C34EA}" srcOrd="1" destOrd="0" presId="urn:microsoft.com/office/officeart/2005/8/layout/vList3"/>
    <dgm:cxn modelId="{27D5A52B-3BE2-4519-9A98-107506B1DC95}" type="presParOf" srcId="{EC968B0B-4384-4AD8-96DA-D1BC51BE0D18}" destId="{8553CF19-8E1B-4C8A-8640-85F8FE3447D8}" srcOrd="2" destOrd="0" presId="urn:microsoft.com/office/officeart/2005/8/layout/vList3"/>
    <dgm:cxn modelId="{1AC4B64E-591C-4511-A0FD-69556B3D08CB}" type="presParOf" srcId="{8553CF19-8E1B-4C8A-8640-85F8FE3447D8}" destId="{70E300F7-7FF3-43B0-90B1-BBC5774A8192}" srcOrd="0" destOrd="0" presId="urn:microsoft.com/office/officeart/2005/8/layout/vList3"/>
    <dgm:cxn modelId="{E590E5FF-5190-4E14-912A-5C1F17EE8AF2}" type="presParOf" srcId="{8553CF19-8E1B-4C8A-8640-85F8FE3447D8}" destId="{BB3D01B4-0150-4032-9B62-7393425EF1AD}" srcOrd="1" destOrd="0" presId="urn:microsoft.com/office/officeart/2005/8/layout/vList3"/>
    <dgm:cxn modelId="{586D3C58-1374-4648-960F-A6A7E1C5D3D9}" type="presParOf" srcId="{EC968B0B-4384-4AD8-96DA-D1BC51BE0D18}" destId="{00504BA4-B52B-4CD9-8569-92C40F27ED04}" srcOrd="3" destOrd="0" presId="urn:microsoft.com/office/officeart/2005/8/layout/vList3"/>
    <dgm:cxn modelId="{6EA75FB2-8778-4B98-9F06-6E101404B4EB}" type="presParOf" srcId="{EC968B0B-4384-4AD8-96DA-D1BC51BE0D18}" destId="{4E411D43-CDF5-47FF-AE4A-6662943E791D}" srcOrd="4" destOrd="0" presId="urn:microsoft.com/office/officeart/2005/8/layout/vList3"/>
    <dgm:cxn modelId="{D8888EAB-FBAB-4DE5-9FE8-ADE1A63CDAAC}" type="presParOf" srcId="{4E411D43-CDF5-47FF-AE4A-6662943E791D}" destId="{E16D4D69-2D90-46FF-9C35-B9A65D843E93}" srcOrd="0" destOrd="0" presId="urn:microsoft.com/office/officeart/2005/8/layout/vList3"/>
    <dgm:cxn modelId="{7959414E-1242-4746-9594-D8B1398D43B0}" type="presParOf" srcId="{4E411D43-CDF5-47FF-AE4A-6662943E791D}" destId="{D010AB4D-0E16-4377-AD22-4A2AF0300A87}" srcOrd="1" destOrd="0" presId="urn:microsoft.com/office/officeart/2005/8/layout/vList3"/>
    <dgm:cxn modelId="{E9625959-4E38-4F59-A355-2D0BF9D0BCC5}" type="presParOf" srcId="{EC968B0B-4384-4AD8-96DA-D1BC51BE0D18}" destId="{60B2BA26-CCDA-4775-B1E0-5F349930FB6C}" srcOrd="5" destOrd="0" presId="urn:microsoft.com/office/officeart/2005/8/layout/vList3"/>
    <dgm:cxn modelId="{CCC6209B-093D-484F-A5C6-9A6E7F466EB2}" type="presParOf" srcId="{EC968B0B-4384-4AD8-96DA-D1BC51BE0D18}" destId="{98580809-1AC7-406E-8092-4DCB83E5AD5D}" srcOrd="6" destOrd="0" presId="urn:microsoft.com/office/officeart/2005/8/layout/vList3"/>
    <dgm:cxn modelId="{FC9B6F82-8308-462A-B23E-B73AA6CD798D}" type="presParOf" srcId="{98580809-1AC7-406E-8092-4DCB83E5AD5D}" destId="{0A66F885-6D0A-4570-88B1-AAEE8E23F446}" srcOrd="0" destOrd="0" presId="urn:microsoft.com/office/officeart/2005/8/layout/vList3"/>
    <dgm:cxn modelId="{A7A4F2B1-0543-439C-96FA-F0847DEFDC1B}" type="presParOf" srcId="{98580809-1AC7-406E-8092-4DCB83E5AD5D}" destId="{D0F18084-A2B7-4245-B087-3301A7420EA0}" srcOrd="1" destOrd="0" presId="urn:microsoft.com/office/officeart/2005/8/layout/vList3"/>
    <dgm:cxn modelId="{FF845B42-070D-42DE-B058-7BF426A9BF1D}" type="presParOf" srcId="{EC968B0B-4384-4AD8-96DA-D1BC51BE0D18}" destId="{E431FEFD-1B61-4DD2-84E1-58361C059D07}" srcOrd="7" destOrd="0" presId="urn:microsoft.com/office/officeart/2005/8/layout/vList3"/>
    <dgm:cxn modelId="{A892B949-BA25-4577-9495-01B47B0A76CC}" type="presParOf" srcId="{EC968B0B-4384-4AD8-96DA-D1BC51BE0D18}" destId="{CD6A7F87-663C-4483-B780-AD861200B55B}" srcOrd="8" destOrd="0" presId="urn:microsoft.com/office/officeart/2005/8/layout/vList3"/>
    <dgm:cxn modelId="{0F7D85C5-74E4-4098-A09F-EA55B8D143A4}" type="presParOf" srcId="{CD6A7F87-663C-4483-B780-AD861200B55B}" destId="{FA52E47B-E988-44C4-8815-98EE01A04BB8}" srcOrd="0" destOrd="0" presId="urn:microsoft.com/office/officeart/2005/8/layout/vList3"/>
    <dgm:cxn modelId="{D509D2D4-F2B8-41A0-9166-89A38C4A0767}" type="presParOf" srcId="{CD6A7F87-663C-4483-B780-AD861200B55B}" destId="{E0628AF3-9C86-494C-98E3-BBFCE87E45C4}" srcOrd="1" destOrd="0" presId="urn:microsoft.com/office/officeart/2005/8/layout/vList3"/>
    <dgm:cxn modelId="{5744DDF1-6B22-4C2F-B2C6-EEA9FFF8F2E4}" type="presParOf" srcId="{EC968B0B-4384-4AD8-96DA-D1BC51BE0D18}" destId="{62183147-9C07-4C74-8D83-1B40B0C4C0AF}" srcOrd="9" destOrd="0" presId="urn:microsoft.com/office/officeart/2005/8/layout/vList3"/>
    <dgm:cxn modelId="{516E5034-FC6A-44B9-963D-D22D8BEF6B05}" type="presParOf" srcId="{EC968B0B-4384-4AD8-96DA-D1BC51BE0D18}" destId="{F2B22AD0-E2B3-4DC3-AC49-6C7790E9A1CA}" srcOrd="10" destOrd="0" presId="urn:microsoft.com/office/officeart/2005/8/layout/vList3"/>
    <dgm:cxn modelId="{D99198FC-82DC-40FA-AD85-778EF85B3DD3}" type="presParOf" srcId="{F2B22AD0-E2B3-4DC3-AC49-6C7790E9A1CA}" destId="{E60D936C-5E92-45BE-92FF-030E511C73BA}" srcOrd="0" destOrd="0" presId="urn:microsoft.com/office/officeart/2005/8/layout/vList3"/>
    <dgm:cxn modelId="{E98DD943-BE44-4522-981D-BC0A7384D015}" type="presParOf" srcId="{F2B22AD0-E2B3-4DC3-AC49-6C7790E9A1CA}" destId="{B01512FE-9695-46DE-97EB-70E6447A50C9}" srcOrd="1" destOrd="0" presId="urn:microsoft.com/office/officeart/2005/8/layout/vList3"/>
    <dgm:cxn modelId="{A7C71682-BF0E-4B06-B743-132193DE8333}" type="presParOf" srcId="{EC968B0B-4384-4AD8-96DA-D1BC51BE0D18}" destId="{0E6F4444-A270-49DE-999F-105C551CA2E2}" srcOrd="11" destOrd="0" presId="urn:microsoft.com/office/officeart/2005/8/layout/vList3"/>
    <dgm:cxn modelId="{4AF70FC2-EF6C-4CC2-A034-F153AAB8A0EC}" type="presParOf" srcId="{EC968B0B-4384-4AD8-96DA-D1BC51BE0D18}" destId="{DB7FEF55-F00C-4059-8679-DF1B83182989}" srcOrd="12" destOrd="0" presId="urn:microsoft.com/office/officeart/2005/8/layout/vList3"/>
    <dgm:cxn modelId="{A5CE4A8A-279D-4FFC-A0EA-6411B6B13ACF}" type="presParOf" srcId="{DB7FEF55-F00C-4059-8679-DF1B83182989}" destId="{6151C6BD-6497-4A4E-9A28-6F5FDD3BABA4}" srcOrd="0" destOrd="0" presId="urn:microsoft.com/office/officeart/2005/8/layout/vList3"/>
    <dgm:cxn modelId="{74E6C927-DECD-481A-B80A-889FD3685C60}" type="presParOf" srcId="{DB7FEF55-F00C-4059-8679-DF1B83182989}" destId="{CDD56B26-A5C4-4164-88E6-46282DAF2C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2E14AC-5210-4925-8394-607477E2B48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006C634-1D2F-4B65-907D-5EBF8208F2A2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5">
                  <a:lumMod val="50000"/>
                </a:schemeClr>
              </a:solidFill>
            </a:rPr>
            <a:t>Writing your research paper</a:t>
          </a:r>
        </a:p>
      </dgm:t>
    </dgm:pt>
    <dgm:pt modelId="{0D9C5EA5-CB3C-4E41-8596-979E7B949FF3}" type="parTrans" cxnId="{258A85D6-A91F-4F06-AB30-2C7E41FD6F8F}">
      <dgm:prSet/>
      <dgm:spPr/>
      <dgm:t>
        <a:bodyPr/>
        <a:lstStyle/>
        <a:p>
          <a:endParaRPr lang="en-US"/>
        </a:p>
      </dgm:t>
    </dgm:pt>
    <dgm:pt modelId="{1AFB2425-C380-4E8B-B233-6B83A3AF3DE0}" type="sibTrans" cxnId="{258A85D6-A91F-4F06-AB30-2C7E41FD6F8F}">
      <dgm:prSet/>
      <dgm:spPr/>
      <dgm:t>
        <a:bodyPr/>
        <a:lstStyle/>
        <a:p>
          <a:endParaRPr lang="en-US"/>
        </a:p>
      </dgm:t>
    </dgm:pt>
    <dgm:pt modelId="{8CFC9BAC-B2EB-4888-B529-725C260D8819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5">
                  <a:lumMod val="50000"/>
                </a:schemeClr>
              </a:solidFill>
            </a:rPr>
            <a:t>Academic writing conventions</a:t>
          </a:r>
        </a:p>
      </dgm:t>
    </dgm:pt>
    <dgm:pt modelId="{5C653034-03F2-49BB-AE1A-2181D51F0C31}" type="parTrans" cxnId="{B327F3FA-97C7-4638-9468-1B7BE8E81A83}">
      <dgm:prSet/>
      <dgm:spPr/>
      <dgm:t>
        <a:bodyPr/>
        <a:lstStyle/>
        <a:p>
          <a:endParaRPr lang="en-US"/>
        </a:p>
      </dgm:t>
    </dgm:pt>
    <dgm:pt modelId="{377AF602-C35E-4E69-B604-A1A856FDEBA0}" type="sibTrans" cxnId="{B327F3FA-97C7-4638-9468-1B7BE8E81A83}">
      <dgm:prSet/>
      <dgm:spPr/>
      <dgm:t>
        <a:bodyPr/>
        <a:lstStyle/>
        <a:p>
          <a:endParaRPr lang="en-US"/>
        </a:p>
      </dgm:t>
    </dgm:pt>
    <dgm:pt modelId="{20CA301B-3361-49F7-AF87-7CD221581140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5">
                  <a:lumMod val="50000"/>
                </a:schemeClr>
              </a:solidFill>
            </a:rPr>
            <a:t>Revising and editing</a:t>
          </a:r>
        </a:p>
      </dgm:t>
    </dgm:pt>
    <dgm:pt modelId="{3EDECB81-BE45-455F-860C-EA01B7967033}" type="parTrans" cxnId="{AF538B93-552D-4FA6-94F2-84F620C7228D}">
      <dgm:prSet/>
      <dgm:spPr/>
      <dgm:t>
        <a:bodyPr/>
        <a:lstStyle/>
        <a:p>
          <a:endParaRPr lang="en-US"/>
        </a:p>
      </dgm:t>
    </dgm:pt>
    <dgm:pt modelId="{3F5179D1-A030-4A30-B27F-C6184D92DBD3}" type="sibTrans" cxnId="{AF538B93-552D-4FA6-94F2-84F620C7228D}">
      <dgm:prSet/>
      <dgm:spPr/>
      <dgm:t>
        <a:bodyPr/>
        <a:lstStyle/>
        <a:p>
          <a:endParaRPr lang="en-US"/>
        </a:p>
      </dgm:t>
    </dgm:pt>
    <dgm:pt modelId="{D3A80E56-BC48-4A0A-BCFE-AA82AAE0ADE9}" type="pres">
      <dgm:prSet presAssocID="{192E14AC-5210-4925-8394-607477E2B488}" presName="linearFlow" presStyleCnt="0">
        <dgm:presLayoutVars>
          <dgm:dir/>
          <dgm:resizeHandles val="exact"/>
        </dgm:presLayoutVars>
      </dgm:prSet>
      <dgm:spPr/>
    </dgm:pt>
    <dgm:pt modelId="{B102C080-BFB0-4145-AC16-04DA17E427A1}" type="pres">
      <dgm:prSet presAssocID="{8006C634-1D2F-4B65-907D-5EBF8208F2A2}" presName="composite" presStyleCnt="0"/>
      <dgm:spPr/>
    </dgm:pt>
    <dgm:pt modelId="{EED15D82-9D7F-4327-8869-63C648199557}" type="pres">
      <dgm:prSet presAssocID="{8006C634-1D2F-4B65-907D-5EBF8208F2A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>
            <a:hlinkClick xmlns:r="http://schemas.openxmlformats.org/officeDocument/2006/relationships" r:id="rId3" action="ppaction://hlinksldjump"/>
          </dgm14:cNvPr>
        </a:ext>
      </dgm:extLst>
    </dgm:pt>
    <dgm:pt modelId="{2F03D7D6-9330-4E64-B725-F9F6EC698FFC}" type="pres">
      <dgm:prSet presAssocID="{8006C634-1D2F-4B65-907D-5EBF8208F2A2}" presName="txShp" presStyleLbl="node1" presStyleIdx="0" presStyleCnt="3">
        <dgm:presLayoutVars>
          <dgm:bulletEnabled val="1"/>
        </dgm:presLayoutVars>
      </dgm:prSet>
      <dgm:spPr/>
    </dgm:pt>
    <dgm:pt modelId="{1452B0A4-094C-4C7D-B7DD-81A40D517B5C}" type="pres">
      <dgm:prSet presAssocID="{1AFB2425-C380-4E8B-B233-6B83A3AF3DE0}" presName="spacing" presStyleCnt="0"/>
      <dgm:spPr/>
    </dgm:pt>
    <dgm:pt modelId="{E88B0929-6BF3-49C5-A772-64B297D3C7C1}" type="pres">
      <dgm:prSet presAssocID="{8CFC9BAC-B2EB-4888-B529-725C260D8819}" presName="composite" presStyleCnt="0"/>
      <dgm:spPr/>
    </dgm:pt>
    <dgm:pt modelId="{A1C29E2B-AD75-4073-A169-2CB03CC77A62}" type="pres">
      <dgm:prSet presAssocID="{8CFC9BAC-B2EB-4888-B529-725C260D8819}" presName="imgShp" presStyleLbl="fgImgPlace1" presStyleIdx="1" presStyleCnt="3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>
            <a:hlinkClick xmlns:r="http://schemas.openxmlformats.org/officeDocument/2006/relationships" r:id="rId6" action="ppaction://hlinksldjump"/>
          </dgm14:cNvPr>
        </a:ext>
      </dgm:extLst>
    </dgm:pt>
    <dgm:pt modelId="{CD157EB8-004C-4E39-866B-0EC8EBD34FB2}" type="pres">
      <dgm:prSet presAssocID="{8CFC9BAC-B2EB-4888-B529-725C260D8819}" presName="txShp" presStyleLbl="node1" presStyleIdx="1" presStyleCnt="3">
        <dgm:presLayoutVars>
          <dgm:bulletEnabled val="1"/>
        </dgm:presLayoutVars>
      </dgm:prSet>
      <dgm:spPr/>
    </dgm:pt>
    <dgm:pt modelId="{58B51CBD-0027-4E4E-8995-3593B6926937}" type="pres">
      <dgm:prSet presAssocID="{377AF602-C35E-4E69-B604-A1A856FDEBA0}" presName="spacing" presStyleCnt="0"/>
      <dgm:spPr/>
    </dgm:pt>
    <dgm:pt modelId="{99AB46C4-71BE-4D78-BDA4-1930ED362EEC}" type="pres">
      <dgm:prSet presAssocID="{20CA301B-3361-49F7-AF87-7CD221581140}" presName="composite" presStyleCnt="0"/>
      <dgm:spPr/>
    </dgm:pt>
    <dgm:pt modelId="{E0C7B082-AF6A-4153-BE66-9AC884AB3EE8}" type="pres">
      <dgm:prSet presAssocID="{20CA301B-3361-49F7-AF87-7CD221581140}" presName="imgShp" presStyleLbl="fgImgPlace1" presStyleIdx="2" presStyleCnt="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>
            <a:hlinkClick xmlns:r="http://schemas.openxmlformats.org/officeDocument/2006/relationships" r:id="rId9" action="ppaction://hlinksldjump"/>
          </dgm14:cNvPr>
        </a:ext>
      </dgm:extLst>
    </dgm:pt>
    <dgm:pt modelId="{7D0FB93F-E79F-47A6-814C-A4803F852135}" type="pres">
      <dgm:prSet presAssocID="{20CA301B-3361-49F7-AF87-7CD221581140}" presName="txShp" presStyleLbl="node1" presStyleIdx="2" presStyleCnt="3">
        <dgm:presLayoutVars>
          <dgm:bulletEnabled val="1"/>
        </dgm:presLayoutVars>
      </dgm:prSet>
      <dgm:spPr/>
    </dgm:pt>
  </dgm:ptLst>
  <dgm:cxnLst>
    <dgm:cxn modelId="{49F86F3E-B64A-4DA3-8056-08B85293590A}" type="presOf" srcId="{20CA301B-3361-49F7-AF87-7CD221581140}" destId="{7D0FB93F-E79F-47A6-814C-A4803F852135}" srcOrd="0" destOrd="0" presId="urn:microsoft.com/office/officeart/2005/8/layout/vList3"/>
    <dgm:cxn modelId="{DB129984-4459-4E20-9A9E-2B209C8B33DA}" type="presOf" srcId="{8006C634-1D2F-4B65-907D-5EBF8208F2A2}" destId="{2F03D7D6-9330-4E64-B725-F9F6EC698FFC}" srcOrd="0" destOrd="0" presId="urn:microsoft.com/office/officeart/2005/8/layout/vList3"/>
    <dgm:cxn modelId="{AF538B93-552D-4FA6-94F2-84F620C7228D}" srcId="{192E14AC-5210-4925-8394-607477E2B488}" destId="{20CA301B-3361-49F7-AF87-7CD221581140}" srcOrd="2" destOrd="0" parTransId="{3EDECB81-BE45-455F-860C-EA01B7967033}" sibTransId="{3F5179D1-A030-4A30-B27F-C6184D92DBD3}"/>
    <dgm:cxn modelId="{258A85D6-A91F-4F06-AB30-2C7E41FD6F8F}" srcId="{192E14AC-5210-4925-8394-607477E2B488}" destId="{8006C634-1D2F-4B65-907D-5EBF8208F2A2}" srcOrd="0" destOrd="0" parTransId="{0D9C5EA5-CB3C-4E41-8596-979E7B949FF3}" sibTransId="{1AFB2425-C380-4E8B-B233-6B83A3AF3DE0}"/>
    <dgm:cxn modelId="{906C00DE-343F-4AE3-B357-79F26AAB67CF}" type="presOf" srcId="{192E14AC-5210-4925-8394-607477E2B488}" destId="{D3A80E56-BC48-4A0A-BCFE-AA82AAE0ADE9}" srcOrd="0" destOrd="0" presId="urn:microsoft.com/office/officeart/2005/8/layout/vList3"/>
    <dgm:cxn modelId="{6D3749EF-2AED-4BC6-91F9-DAB3355569AB}" type="presOf" srcId="{8CFC9BAC-B2EB-4888-B529-725C260D8819}" destId="{CD157EB8-004C-4E39-866B-0EC8EBD34FB2}" srcOrd="0" destOrd="0" presId="urn:microsoft.com/office/officeart/2005/8/layout/vList3"/>
    <dgm:cxn modelId="{B327F3FA-97C7-4638-9468-1B7BE8E81A83}" srcId="{192E14AC-5210-4925-8394-607477E2B488}" destId="{8CFC9BAC-B2EB-4888-B529-725C260D8819}" srcOrd="1" destOrd="0" parTransId="{5C653034-03F2-49BB-AE1A-2181D51F0C31}" sibTransId="{377AF602-C35E-4E69-B604-A1A856FDEBA0}"/>
    <dgm:cxn modelId="{0A211E2A-89C9-41BF-A515-441FC39F1168}" type="presParOf" srcId="{D3A80E56-BC48-4A0A-BCFE-AA82AAE0ADE9}" destId="{B102C080-BFB0-4145-AC16-04DA17E427A1}" srcOrd="0" destOrd="0" presId="urn:microsoft.com/office/officeart/2005/8/layout/vList3"/>
    <dgm:cxn modelId="{392990AF-8AD1-4497-9F80-CF92DF7072F3}" type="presParOf" srcId="{B102C080-BFB0-4145-AC16-04DA17E427A1}" destId="{EED15D82-9D7F-4327-8869-63C648199557}" srcOrd="0" destOrd="0" presId="urn:microsoft.com/office/officeart/2005/8/layout/vList3"/>
    <dgm:cxn modelId="{DB735F32-6147-4ABB-9727-48AD4C4F2AD3}" type="presParOf" srcId="{B102C080-BFB0-4145-AC16-04DA17E427A1}" destId="{2F03D7D6-9330-4E64-B725-F9F6EC698FFC}" srcOrd="1" destOrd="0" presId="urn:microsoft.com/office/officeart/2005/8/layout/vList3"/>
    <dgm:cxn modelId="{3EB7B27A-C051-422B-98B1-4C5F10FA1563}" type="presParOf" srcId="{D3A80E56-BC48-4A0A-BCFE-AA82AAE0ADE9}" destId="{1452B0A4-094C-4C7D-B7DD-81A40D517B5C}" srcOrd="1" destOrd="0" presId="urn:microsoft.com/office/officeart/2005/8/layout/vList3"/>
    <dgm:cxn modelId="{CB915472-F757-4819-A1F7-9CC0F72E86B2}" type="presParOf" srcId="{D3A80E56-BC48-4A0A-BCFE-AA82AAE0ADE9}" destId="{E88B0929-6BF3-49C5-A772-64B297D3C7C1}" srcOrd="2" destOrd="0" presId="urn:microsoft.com/office/officeart/2005/8/layout/vList3"/>
    <dgm:cxn modelId="{17CB53FF-27CB-45B0-B219-AF8498CB2A99}" type="presParOf" srcId="{E88B0929-6BF3-49C5-A772-64B297D3C7C1}" destId="{A1C29E2B-AD75-4073-A169-2CB03CC77A62}" srcOrd="0" destOrd="0" presId="urn:microsoft.com/office/officeart/2005/8/layout/vList3"/>
    <dgm:cxn modelId="{9B03983B-D440-4B92-B68C-218AF8013080}" type="presParOf" srcId="{E88B0929-6BF3-49C5-A772-64B297D3C7C1}" destId="{CD157EB8-004C-4E39-866B-0EC8EBD34FB2}" srcOrd="1" destOrd="0" presId="urn:microsoft.com/office/officeart/2005/8/layout/vList3"/>
    <dgm:cxn modelId="{3308871B-1497-4445-B4E6-B416161947CA}" type="presParOf" srcId="{D3A80E56-BC48-4A0A-BCFE-AA82AAE0ADE9}" destId="{58B51CBD-0027-4E4E-8995-3593B6926937}" srcOrd="3" destOrd="0" presId="urn:microsoft.com/office/officeart/2005/8/layout/vList3"/>
    <dgm:cxn modelId="{FAE0FA44-A610-448D-9365-0BE174F8F262}" type="presParOf" srcId="{D3A80E56-BC48-4A0A-BCFE-AA82AAE0ADE9}" destId="{99AB46C4-71BE-4D78-BDA4-1930ED362EEC}" srcOrd="4" destOrd="0" presId="urn:microsoft.com/office/officeart/2005/8/layout/vList3"/>
    <dgm:cxn modelId="{E611CB06-D25C-4A83-BF50-AEAF9E6C4408}" type="presParOf" srcId="{99AB46C4-71BE-4D78-BDA4-1930ED362EEC}" destId="{E0C7B082-AF6A-4153-BE66-9AC884AB3EE8}" srcOrd="0" destOrd="0" presId="urn:microsoft.com/office/officeart/2005/8/layout/vList3"/>
    <dgm:cxn modelId="{ECF2EF5A-4250-49D3-850C-777D90451698}" type="presParOf" srcId="{99AB46C4-71BE-4D78-BDA4-1930ED362EEC}" destId="{7D0FB93F-E79F-47A6-814C-A4803F8521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A49495-1110-4AB1-B83D-46F5B6A467DF}" type="doc">
      <dgm:prSet loTypeId="urn:microsoft.com/office/officeart/2005/8/layout/h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37D5E4E-734A-461C-A867-E341319572D1}">
      <dgm:prSet custT="1"/>
      <dgm:spPr/>
      <dgm:t>
        <a:bodyPr/>
        <a:lstStyle/>
        <a:p>
          <a:r>
            <a:rPr lang="en-US" sz="2000" dirty="0"/>
            <a:t>Before starting</a:t>
          </a:r>
        </a:p>
      </dgm:t>
    </dgm:pt>
    <dgm:pt modelId="{D6A6CEF9-70E5-477E-AF5D-572FDCDDB269}" type="parTrans" cxnId="{7983F0CB-5D2D-4B1E-B48A-71F16434F878}">
      <dgm:prSet/>
      <dgm:spPr/>
      <dgm:t>
        <a:bodyPr/>
        <a:lstStyle/>
        <a:p>
          <a:endParaRPr lang="en-US"/>
        </a:p>
      </dgm:t>
    </dgm:pt>
    <dgm:pt modelId="{B0B6FAC3-78D9-4B04-9AD8-7574C34BDB84}" type="sibTrans" cxnId="{7983F0CB-5D2D-4B1E-B48A-71F16434F878}">
      <dgm:prSet/>
      <dgm:spPr/>
      <dgm:t>
        <a:bodyPr/>
        <a:lstStyle/>
        <a:p>
          <a:endParaRPr lang="en-US"/>
        </a:p>
      </dgm:t>
    </dgm:pt>
    <dgm:pt modelId="{7F6F66DC-483D-4FC7-B8E5-4A64A8F29952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Determine your goal (your research question!)</a:t>
          </a:r>
        </a:p>
      </dgm:t>
    </dgm:pt>
    <dgm:pt modelId="{C0B3F6AD-B945-4791-94CF-32A756C0B754}" type="parTrans" cxnId="{09FBD48C-A7AD-4A78-ABBE-5B7549D797F7}">
      <dgm:prSet/>
      <dgm:spPr/>
      <dgm:t>
        <a:bodyPr/>
        <a:lstStyle/>
        <a:p>
          <a:endParaRPr lang="en-US"/>
        </a:p>
      </dgm:t>
    </dgm:pt>
    <dgm:pt modelId="{228536D1-BCBB-4135-9D67-395F1613D28D}" type="sibTrans" cxnId="{09FBD48C-A7AD-4A78-ABBE-5B7549D797F7}">
      <dgm:prSet/>
      <dgm:spPr/>
      <dgm:t>
        <a:bodyPr/>
        <a:lstStyle/>
        <a:p>
          <a:endParaRPr lang="en-US"/>
        </a:p>
      </dgm:t>
    </dgm:pt>
    <dgm:pt modelId="{AC53F91D-2726-48E9-A864-799D48F5DD7B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Define your audience</a:t>
          </a:r>
        </a:p>
      </dgm:t>
    </dgm:pt>
    <dgm:pt modelId="{7B80DDC7-46F5-41BB-95E7-E4B175F4C0E2}" type="parTrans" cxnId="{37D37949-A3BD-4EAF-8390-0BB34E23C0D7}">
      <dgm:prSet/>
      <dgm:spPr/>
      <dgm:t>
        <a:bodyPr/>
        <a:lstStyle/>
        <a:p>
          <a:endParaRPr lang="en-US"/>
        </a:p>
      </dgm:t>
    </dgm:pt>
    <dgm:pt modelId="{713EEDBF-4709-4DAA-BFE6-F0B40CF884A7}" type="sibTrans" cxnId="{37D37949-A3BD-4EAF-8390-0BB34E23C0D7}">
      <dgm:prSet/>
      <dgm:spPr/>
      <dgm:t>
        <a:bodyPr/>
        <a:lstStyle/>
        <a:p>
          <a:endParaRPr lang="en-US"/>
        </a:p>
      </dgm:t>
    </dgm:pt>
    <dgm:pt modelId="{741FD49F-94C4-4342-8188-639429CF69B0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Create an outline!</a:t>
          </a:r>
        </a:p>
      </dgm:t>
    </dgm:pt>
    <dgm:pt modelId="{91500955-274E-47A1-BE93-CA65474590C6}" type="parTrans" cxnId="{DA5FE98D-761C-4F86-AE55-E6F116E39E93}">
      <dgm:prSet/>
      <dgm:spPr/>
      <dgm:t>
        <a:bodyPr/>
        <a:lstStyle/>
        <a:p>
          <a:endParaRPr lang="en-US"/>
        </a:p>
      </dgm:t>
    </dgm:pt>
    <dgm:pt modelId="{EF805A52-2D23-4EC5-80DB-80778A3BDB83}" type="sibTrans" cxnId="{DA5FE98D-761C-4F86-AE55-E6F116E39E93}">
      <dgm:prSet/>
      <dgm:spPr/>
      <dgm:t>
        <a:bodyPr/>
        <a:lstStyle/>
        <a:p>
          <a:endParaRPr lang="en-US"/>
        </a:p>
      </dgm:t>
    </dgm:pt>
    <dgm:pt modelId="{D7D60018-6E3D-4206-9114-6A3E466AF774}">
      <dgm:prSet custT="1"/>
      <dgm:spPr/>
      <dgm:t>
        <a:bodyPr/>
        <a:lstStyle/>
        <a:p>
          <a:r>
            <a:rPr lang="en-US" sz="2000" dirty="0"/>
            <a:t>While writing</a:t>
          </a:r>
        </a:p>
      </dgm:t>
    </dgm:pt>
    <dgm:pt modelId="{719F9182-66E7-4CB5-AFC7-A45E7B46F939}" type="parTrans" cxnId="{C6F40525-88DA-464A-9EA7-72D2746CDAFA}">
      <dgm:prSet/>
      <dgm:spPr/>
      <dgm:t>
        <a:bodyPr/>
        <a:lstStyle/>
        <a:p>
          <a:endParaRPr lang="en-US"/>
        </a:p>
      </dgm:t>
    </dgm:pt>
    <dgm:pt modelId="{504D88F1-81E3-4E91-968A-6DC1FC52F46F}" type="sibTrans" cxnId="{C6F40525-88DA-464A-9EA7-72D2746CDAFA}">
      <dgm:prSet/>
      <dgm:spPr/>
      <dgm:t>
        <a:bodyPr/>
        <a:lstStyle/>
        <a:p>
          <a:endParaRPr lang="en-US"/>
        </a:p>
      </dgm:t>
    </dgm:pt>
    <dgm:pt modelId="{29D9F8AD-12FE-4399-BBC0-34DC000850C7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Keep your research question in view and refer to it often</a:t>
          </a:r>
        </a:p>
      </dgm:t>
    </dgm:pt>
    <dgm:pt modelId="{BAF0E6C7-4495-4590-8317-0BCC27B2F912}" type="parTrans" cxnId="{ED711C9C-7A73-4614-BD2C-DD153395BBD2}">
      <dgm:prSet/>
      <dgm:spPr/>
      <dgm:t>
        <a:bodyPr/>
        <a:lstStyle/>
        <a:p>
          <a:endParaRPr lang="en-US"/>
        </a:p>
      </dgm:t>
    </dgm:pt>
    <dgm:pt modelId="{9E3570F5-EFEA-46AE-9ECC-2EE0AD7416E3}" type="sibTrans" cxnId="{ED711C9C-7A73-4614-BD2C-DD153395BBD2}">
      <dgm:prSet/>
      <dgm:spPr/>
      <dgm:t>
        <a:bodyPr/>
        <a:lstStyle/>
        <a:p>
          <a:endParaRPr lang="en-US"/>
        </a:p>
      </dgm:t>
    </dgm:pt>
    <dgm:pt modelId="{70B7F0E8-7A35-43B3-9401-93C1A0B1DD53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Introduce, explain, summarize</a:t>
          </a:r>
        </a:p>
      </dgm:t>
    </dgm:pt>
    <dgm:pt modelId="{504ABE34-4498-43D8-8C29-48AC34B4500E}" type="parTrans" cxnId="{7CAD4388-4BED-45FF-B366-B7D976DDAA43}">
      <dgm:prSet/>
      <dgm:spPr/>
      <dgm:t>
        <a:bodyPr/>
        <a:lstStyle/>
        <a:p>
          <a:endParaRPr lang="en-US"/>
        </a:p>
      </dgm:t>
    </dgm:pt>
    <dgm:pt modelId="{076ABD23-3E72-4F92-A8D1-05B33444153E}" type="sibTrans" cxnId="{7CAD4388-4BED-45FF-B366-B7D976DDAA43}">
      <dgm:prSet/>
      <dgm:spPr/>
      <dgm:t>
        <a:bodyPr/>
        <a:lstStyle/>
        <a:p>
          <a:endParaRPr lang="en-US"/>
        </a:p>
      </dgm:t>
    </dgm:pt>
    <dgm:pt modelId="{A8E28306-543B-47ED-BFF3-DB27276E07A6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First drafts are messy (just write; it’s ok not to use complete sentences, to brain dump, to stop mid-sentence and move on)</a:t>
          </a:r>
        </a:p>
      </dgm:t>
    </dgm:pt>
    <dgm:pt modelId="{271AA90C-D652-49A4-8E99-CD4C5FB29C3A}" type="parTrans" cxnId="{0D997098-6534-4F90-996C-EB4177BA8945}">
      <dgm:prSet/>
      <dgm:spPr/>
      <dgm:t>
        <a:bodyPr/>
        <a:lstStyle/>
        <a:p>
          <a:endParaRPr lang="en-US"/>
        </a:p>
      </dgm:t>
    </dgm:pt>
    <dgm:pt modelId="{9EA01F22-BFBB-4D9C-8F49-41056482586E}" type="sibTrans" cxnId="{0D997098-6534-4F90-996C-EB4177BA8945}">
      <dgm:prSet/>
      <dgm:spPr/>
      <dgm:t>
        <a:bodyPr/>
        <a:lstStyle/>
        <a:p>
          <a:endParaRPr lang="en-US"/>
        </a:p>
      </dgm:t>
    </dgm:pt>
    <dgm:pt modelId="{83488629-CF8C-4709-8FC2-99E07C1D5C58}">
      <dgm:prSet custT="1"/>
      <dgm:spPr/>
      <dgm:t>
        <a:bodyPr/>
        <a:lstStyle/>
        <a:p>
          <a:r>
            <a:rPr lang="en-US" sz="2000" dirty="0"/>
            <a:t>While revising</a:t>
          </a:r>
        </a:p>
      </dgm:t>
    </dgm:pt>
    <dgm:pt modelId="{A65C0CE5-10A0-4169-9D11-3C57A6970C8A}" type="parTrans" cxnId="{897D1DED-FA7C-4CB3-B4C5-EF63B87293B3}">
      <dgm:prSet/>
      <dgm:spPr/>
      <dgm:t>
        <a:bodyPr/>
        <a:lstStyle/>
        <a:p>
          <a:endParaRPr lang="en-US"/>
        </a:p>
      </dgm:t>
    </dgm:pt>
    <dgm:pt modelId="{75BBD79F-B909-40C2-86CF-AAF68F135664}" type="sibTrans" cxnId="{897D1DED-FA7C-4CB3-B4C5-EF63B87293B3}">
      <dgm:prSet/>
      <dgm:spPr/>
      <dgm:t>
        <a:bodyPr/>
        <a:lstStyle/>
        <a:p>
          <a:endParaRPr lang="en-US"/>
        </a:p>
      </dgm:t>
    </dgm:pt>
    <dgm:pt modelId="{4676D1F7-1CDF-4FC3-B488-C691A0A5E4AB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Cut anything that doesn’t directly help to answer the research question</a:t>
          </a:r>
        </a:p>
      </dgm:t>
    </dgm:pt>
    <dgm:pt modelId="{C5F440A9-3980-4669-A4D9-4BACFA6070EC}" type="parTrans" cxnId="{43B3BE83-0D77-4B1E-9B74-D117C18636C0}">
      <dgm:prSet/>
      <dgm:spPr/>
      <dgm:t>
        <a:bodyPr/>
        <a:lstStyle/>
        <a:p>
          <a:endParaRPr lang="en-US"/>
        </a:p>
      </dgm:t>
    </dgm:pt>
    <dgm:pt modelId="{889AF6A9-F811-4B20-99C0-0D1771BA0B4C}" type="sibTrans" cxnId="{43B3BE83-0D77-4B1E-9B74-D117C18636C0}">
      <dgm:prSet/>
      <dgm:spPr/>
      <dgm:t>
        <a:bodyPr/>
        <a:lstStyle/>
        <a:p>
          <a:endParaRPr lang="en-US"/>
        </a:p>
      </dgm:t>
    </dgm:pt>
    <dgm:pt modelId="{F36FA5B9-EC8A-44E6-8414-9C3C44728360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Ensure that paragraphs are cohesive with the most important statement first</a:t>
          </a:r>
        </a:p>
      </dgm:t>
    </dgm:pt>
    <dgm:pt modelId="{3BDDC7D3-30D3-43DC-8391-8BDEF1D1AC6B}" type="parTrans" cxnId="{7EEC4C12-F2C1-4021-8DE3-49BEB3F7EE3E}">
      <dgm:prSet/>
      <dgm:spPr/>
      <dgm:t>
        <a:bodyPr/>
        <a:lstStyle/>
        <a:p>
          <a:endParaRPr lang="en-US"/>
        </a:p>
      </dgm:t>
    </dgm:pt>
    <dgm:pt modelId="{4E16E069-E73B-4F5C-B5D9-79D28D64CDF2}" type="sibTrans" cxnId="{7EEC4C12-F2C1-4021-8DE3-49BEB3F7EE3E}">
      <dgm:prSet/>
      <dgm:spPr/>
      <dgm:t>
        <a:bodyPr/>
        <a:lstStyle/>
        <a:p>
          <a:endParaRPr lang="en-US"/>
        </a:p>
      </dgm:t>
    </dgm:pt>
    <dgm:pt modelId="{2CCD275D-1EDF-44DE-AD2D-94D9D122276E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Ensure that the structure mimics the thought process</a:t>
          </a:r>
        </a:p>
      </dgm:t>
    </dgm:pt>
    <dgm:pt modelId="{2934F7D3-D798-4218-937C-40A912FEC3BF}" type="parTrans" cxnId="{A91C5E14-E3AB-42FF-AC46-519E3696418D}">
      <dgm:prSet/>
      <dgm:spPr/>
      <dgm:t>
        <a:bodyPr/>
        <a:lstStyle/>
        <a:p>
          <a:endParaRPr lang="en-US"/>
        </a:p>
      </dgm:t>
    </dgm:pt>
    <dgm:pt modelId="{18265F08-C71A-4980-ACC2-81F6D0043FA8}" type="sibTrans" cxnId="{A91C5E14-E3AB-42FF-AC46-519E3696418D}">
      <dgm:prSet/>
      <dgm:spPr/>
      <dgm:t>
        <a:bodyPr/>
        <a:lstStyle/>
        <a:p>
          <a:endParaRPr lang="en-US"/>
        </a:p>
      </dgm:t>
    </dgm:pt>
    <dgm:pt modelId="{5C28FE94-8106-432F-94C1-B7134CA4C6FA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Revise, revise, revise again!</a:t>
          </a:r>
        </a:p>
      </dgm:t>
    </dgm:pt>
    <dgm:pt modelId="{C5C8F6F9-088C-4CAF-805F-7072FF9AEA0A}" type="parTrans" cxnId="{ECCDD2F7-1CED-47D8-A321-802AAB33E6C2}">
      <dgm:prSet/>
      <dgm:spPr/>
      <dgm:t>
        <a:bodyPr/>
        <a:lstStyle/>
        <a:p>
          <a:endParaRPr lang="en-US"/>
        </a:p>
      </dgm:t>
    </dgm:pt>
    <dgm:pt modelId="{42A469D9-5BAB-47AF-9095-234124313B60}" type="sibTrans" cxnId="{ECCDD2F7-1CED-47D8-A321-802AAB33E6C2}">
      <dgm:prSet/>
      <dgm:spPr/>
      <dgm:t>
        <a:bodyPr/>
        <a:lstStyle/>
        <a:p>
          <a:endParaRPr lang="en-US"/>
        </a:p>
      </dgm:t>
    </dgm:pt>
    <dgm:pt modelId="{C4DFCAB3-F342-430A-A2A2-DE4235228F0A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Get feedback early and often</a:t>
          </a:r>
        </a:p>
      </dgm:t>
    </dgm:pt>
    <dgm:pt modelId="{0EE5EEEF-D08A-4FDB-857C-1AE6C7D9EE44}" type="parTrans" cxnId="{FF14EDFF-8A66-4A7F-B8BB-CBEA307B3A4C}">
      <dgm:prSet/>
      <dgm:spPr/>
      <dgm:t>
        <a:bodyPr/>
        <a:lstStyle/>
        <a:p>
          <a:endParaRPr lang="en-US"/>
        </a:p>
      </dgm:t>
    </dgm:pt>
    <dgm:pt modelId="{7143E60F-A707-41B0-A64D-279F62601E53}" type="sibTrans" cxnId="{FF14EDFF-8A66-4A7F-B8BB-CBEA307B3A4C}">
      <dgm:prSet/>
      <dgm:spPr/>
      <dgm:t>
        <a:bodyPr/>
        <a:lstStyle/>
        <a:p>
          <a:endParaRPr lang="en-US"/>
        </a:p>
      </dgm:t>
    </dgm:pt>
    <dgm:pt modelId="{AA2E2AA8-05A7-43FB-A245-A53F4808C2E0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Take notes on your reading, and prepare your citations in advance</a:t>
          </a:r>
        </a:p>
      </dgm:t>
    </dgm:pt>
    <dgm:pt modelId="{57FB2BA6-AAD2-45E7-A861-8E9BD1A488F2}" type="parTrans" cxnId="{D3985A1F-522E-46E6-A7B6-5A62BA2E3F02}">
      <dgm:prSet/>
      <dgm:spPr/>
      <dgm:t>
        <a:bodyPr/>
        <a:lstStyle/>
        <a:p>
          <a:endParaRPr lang="en-US"/>
        </a:p>
      </dgm:t>
    </dgm:pt>
    <dgm:pt modelId="{25255DC7-008D-4020-8C71-03B8864EE251}" type="sibTrans" cxnId="{D3985A1F-522E-46E6-A7B6-5A62BA2E3F02}">
      <dgm:prSet/>
      <dgm:spPr/>
      <dgm:t>
        <a:bodyPr/>
        <a:lstStyle/>
        <a:p>
          <a:endParaRPr lang="en-US"/>
        </a:p>
      </dgm:t>
    </dgm:pt>
    <dgm:pt modelId="{A03FD02C-263F-49D3-86D5-3324777CFBE7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Remind yourself of your goal</a:t>
          </a:r>
        </a:p>
      </dgm:t>
    </dgm:pt>
    <dgm:pt modelId="{BB16FCFE-33A5-41BC-B140-429D78926A45}" type="parTrans" cxnId="{D737B583-48AB-4DBF-A8E8-66321C4B0CC8}">
      <dgm:prSet/>
      <dgm:spPr/>
      <dgm:t>
        <a:bodyPr/>
        <a:lstStyle/>
        <a:p>
          <a:endParaRPr lang="en-US"/>
        </a:p>
      </dgm:t>
    </dgm:pt>
    <dgm:pt modelId="{4B8256E4-9686-44F2-B716-5246EC70929E}" type="sibTrans" cxnId="{D737B583-48AB-4DBF-A8E8-66321C4B0CC8}">
      <dgm:prSet/>
      <dgm:spPr/>
      <dgm:t>
        <a:bodyPr/>
        <a:lstStyle/>
        <a:p>
          <a:endParaRPr lang="en-US"/>
        </a:p>
      </dgm:t>
    </dgm:pt>
    <dgm:pt modelId="{B2CF9B0A-444F-4DEF-83DA-F4493E878BFF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Keep track of your references as you write</a:t>
          </a:r>
        </a:p>
      </dgm:t>
    </dgm:pt>
    <dgm:pt modelId="{B26FFA7B-8B46-415E-BF0E-42C7504247FA}" type="parTrans" cxnId="{3BF6E42F-69F1-47D8-8E4D-E63E89A152C3}">
      <dgm:prSet/>
      <dgm:spPr/>
      <dgm:t>
        <a:bodyPr/>
        <a:lstStyle/>
        <a:p>
          <a:endParaRPr lang="en-US"/>
        </a:p>
      </dgm:t>
    </dgm:pt>
    <dgm:pt modelId="{B0BEA1AA-F527-46FD-81A3-03557B93BB46}" type="sibTrans" cxnId="{3BF6E42F-69F1-47D8-8E4D-E63E89A152C3}">
      <dgm:prSet/>
      <dgm:spPr/>
      <dgm:t>
        <a:bodyPr/>
        <a:lstStyle/>
        <a:p>
          <a:endParaRPr lang="en-US"/>
        </a:p>
      </dgm:t>
    </dgm:pt>
    <dgm:pt modelId="{2BFDB63E-79D4-4303-80F6-02925077CA46}">
      <dgm:prSet/>
      <dgm:spPr/>
      <dgm:t>
        <a:bodyPr/>
        <a:lstStyle/>
        <a:p>
          <a:r>
            <a:rPr lang="en-US" dirty="0">
              <a:solidFill>
                <a:schemeClr val="accent5">
                  <a:lumMod val="50000"/>
                </a:schemeClr>
              </a:solidFill>
            </a:rPr>
            <a:t>New idea?  New paragraph!</a:t>
          </a:r>
        </a:p>
      </dgm:t>
    </dgm:pt>
    <dgm:pt modelId="{3847619A-3B7E-4398-A974-B9AC9ED9493C}" type="parTrans" cxnId="{DE88E82B-86CE-4443-8351-F8CD93D524B8}">
      <dgm:prSet/>
      <dgm:spPr/>
      <dgm:t>
        <a:bodyPr/>
        <a:lstStyle/>
        <a:p>
          <a:endParaRPr lang="en-US"/>
        </a:p>
      </dgm:t>
    </dgm:pt>
    <dgm:pt modelId="{2E2CF243-7B04-444E-9A36-EFFBCC42606F}" type="sibTrans" cxnId="{DE88E82B-86CE-4443-8351-F8CD93D524B8}">
      <dgm:prSet/>
      <dgm:spPr/>
      <dgm:t>
        <a:bodyPr/>
        <a:lstStyle/>
        <a:p>
          <a:endParaRPr lang="en-US"/>
        </a:p>
      </dgm:t>
    </dgm:pt>
    <dgm:pt modelId="{B4EE0CD6-6A22-4A2D-8A26-C7E3967DDDA7}" type="pres">
      <dgm:prSet presAssocID="{76A49495-1110-4AB1-B83D-46F5B6A467DF}" presName="Name0" presStyleCnt="0">
        <dgm:presLayoutVars>
          <dgm:dir/>
          <dgm:animLvl val="lvl"/>
          <dgm:resizeHandles val="exact"/>
        </dgm:presLayoutVars>
      </dgm:prSet>
      <dgm:spPr/>
    </dgm:pt>
    <dgm:pt modelId="{FE5EDF8B-476B-400B-8946-000A054354AD}" type="pres">
      <dgm:prSet presAssocID="{76A49495-1110-4AB1-B83D-46F5B6A467DF}" presName="tSp" presStyleCnt="0"/>
      <dgm:spPr/>
    </dgm:pt>
    <dgm:pt modelId="{6E0C8B6A-28F8-47A1-833A-D114505CCC78}" type="pres">
      <dgm:prSet presAssocID="{76A49495-1110-4AB1-B83D-46F5B6A467DF}" presName="bSp" presStyleCnt="0"/>
      <dgm:spPr/>
    </dgm:pt>
    <dgm:pt modelId="{1EC1C81F-AE37-4632-B2F4-342D911435FA}" type="pres">
      <dgm:prSet presAssocID="{76A49495-1110-4AB1-B83D-46F5B6A467DF}" presName="process" presStyleCnt="0"/>
      <dgm:spPr/>
    </dgm:pt>
    <dgm:pt modelId="{9A4455F3-63FF-4245-8B06-188D70CCC5F4}" type="pres">
      <dgm:prSet presAssocID="{937D5E4E-734A-461C-A867-E341319572D1}" presName="composite1" presStyleCnt="0"/>
      <dgm:spPr/>
    </dgm:pt>
    <dgm:pt modelId="{70D75DD6-F09C-412E-AD99-361CAA39CB3B}" type="pres">
      <dgm:prSet presAssocID="{937D5E4E-734A-461C-A867-E341319572D1}" presName="dummyNode1" presStyleLbl="node1" presStyleIdx="0" presStyleCnt="3"/>
      <dgm:spPr/>
    </dgm:pt>
    <dgm:pt modelId="{2D534B7D-20FE-4B98-9F1E-BB1D4F6E4503}" type="pres">
      <dgm:prSet presAssocID="{937D5E4E-734A-461C-A867-E341319572D1}" presName="childNode1" presStyleLbl="bgAcc1" presStyleIdx="0" presStyleCnt="3">
        <dgm:presLayoutVars>
          <dgm:bulletEnabled val="1"/>
        </dgm:presLayoutVars>
      </dgm:prSet>
      <dgm:spPr/>
    </dgm:pt>
    <dgm:pt modelId="{4D8F5486-326D-4C4E-AB49-2886C7A80325}" type="pres">
      <dgm:prSet presAssocID="{937D5E4E-734A-461C-A867-E341319572D1}" presName="childNode1tx" presStyleLbl="bgAcc1" presStyleIdx="0" presStyleCnt="3">
        <dgm:presLayoutVars>
          <dgm:bulletEnabled val="1"/>
        </dgm:presLayoutVars>
      </dgm:prSet>
      <dgm:spPr/>
    </dgm:pt>
    <dgm:pt modelId="{15E84442-9F82-486D-992F-4802B1AEF994}" type="pres">
      <dgm:prSet presAssocID="{937D5E4E-734A-461C-A867-E341319572D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F454D9D-9D26-4ED6-AB1C-644BE39A84B1}" type="pres">
      <dgm:prSet presAssocID="{937D5E4E-734A-461C-A867-E341319572D1}" presName="connSite1" presStyleCnt="0"/>
      <dgm:spPr/>
    </dgm:pt>
    <dgm:pt modelId="{DA0FF8C8-3F78-4420-ACEA-071A227F5D30}" type="pres">
      <dgm:prSet presAssocID="{B0B6FAC3-78D9-4B04-9AD8-7574C34BDB84}" presName="Name9" presStyleLbl="sibTrans2D1" presStyleIdx="0" presStyleCnt="2"/>
      <dgm:spPr/>
    </dgm:pt>
    <dgm:pt modelId="{B324651B-268D-4660-B718-B716BD31420D}" type="pres">
      <dgm:prSet presAssocID="{D7D60018-6E3D-4206-9114-6A3E466AF774}" presName="composite2" presStyleCnt="0"/>
      <dgm:spPr/>
    </dgm:pt>
    <dgm:pt modelId="{D30085E7-A7B6-40D8-BCBB-A4D9449C6A2B}" type="pres">
      <dgm:prSet presAssocID="{D7D60018-6E3D-4206-9114-6A3E466AF774}" presName="dummyNode2" presStyleLbl="node1" presStyleIdx="0" presStyleCnt="3"/>
      <dgm:spPr/>
    </dgm:pt>
    <dgm:pt modelId="{5B2C8644-DAD2-472D-98C5-99A3A623942F}" type="pres">
      <dgm:prSet presAssocID="{D7D60018-6E3D-4206-9114-6A3E466AF774}" presName="childNode2" presStyleLbl="bgAcc1" presStyleIdx="1" presStyleCnt="3">
        <dgm:presLayoutVars>
          <dgm:bulletEnabled val="1"/>
        </dgm:presLayoutVars>
      </dgm:prSet>
      <dgm:spPr/>
    </dgm:pt>
    <dgm:pt modelId="{58D6998D-2648-4F73-BB38-3F8772640490}" type="pres">
      <dgm:prSet presAssocID="{D7D60018-6E3D-4206-9114-6A3E466AF774}" presName="childNode2tx" presStyleLbl="bgAcc1" presStyleIdx="1" presStyleCnt="3">
        <dgm:presLayoutVars>
          <dgm:bulletEnabled val="1"/>
        </dgm:presLayoutVars>
      </dgm:prSet>
      <dgm:spPr/>
    </dgm:pt>
    <dgm:pt modelId="{C8CA55C4-7B65-4751-A966-6DA55735EE20}" type="pres">
      <dgm:prSet presAssocID="{D7D60018-6E3D-4206-9114-6A3E466AF77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39EC33D-0D59-4057-89D8-D2DF8023B1A7}" type="pres">
      <dgm:prSet presAssocID="{D7D60018-6E3D-4206-9114-6A3E466AF774}" presName="connSite2" presStyleCnt="0"/>
      <dgm:spPr/>
    </dgm:pt>
    <dgm:pt modelId="{9A4E980F-7A4E-44AB-8141-105224C6062E}" type="pres">
      <dgm:prSet presAssocID="{504D88F1-81E3-4E91-968A-6DC1FC52F46F}" presName="Name18" presStyleLbl="sibTrans2D1" presStyleIdx="1" presStyleCnt="2"/>
      <dgm:spPr/>
    </dgm:pt>
    <dgm:pt modelId="{9D5D570A-B9E2-41C7-A351-D3926B68D8A9}" type="pres">
      <dgm:prSet presAssocID="{83488629-CF8C-4709-8FC2-99E07C1D5C58}" presName="composite1" presStyleCnt="0"/>
      <dgm:spPr/>
    </dgm:pt>
    <dgm:pt modelId="{DDA5096A-426F-4E3A-AA09-9573315DC991}" type="pres">
      <dgm:prSet presAssocID="{83488629-CF8C-4709-8FC2-99E07C1D5C58}" presName="dummyNode1" presStyleLbl="node1" presStyleIdx="1" presStyleCnt="3"/>
      <dgm:spPr/>
    </dgm:pt>
    <dgm:pt modelId="{CC72D791-CC81-419F-8E20-67A4E47CB361}" type="pres">
      <dgm:prSet presAssocID="{83488629-CF8C-4709-8FC2-99E07C1D5C58}" presName="childNode1" presStyleLbl="bgAcc1" presStyleIdx="2" presStyleCnt="3">
        <dgm:presLayoutVars>
          <dgm:bulletEnabled val="1"/>
        </dgm:presLayoutVars>
      </dgm:prSet>
      <dgm:spPr/>
    </dgm:pt>
    <dgm:pt modelId="{8BA82F05-EB2D-4B4A-9EB9-ACDA90A14512}" type="pres">
      <dgm:prSet presAssocID="{83488629-CF8C-4709-8FC2-99E07C1D5C58}" presName="childNode1tx" presStyleLbl="bgAcc1" presStyleIdx="2" presStyleCnt="3">
        <dgm:presLayoutVars>
          <dgm:bulletEnabled val="1"/>
        </dgm:presLayoutVars>
      </dgm:prSet>
      <dgm:spPr/>
    </dgm:pt>
    <dgm:pt modelId="{03C8C88A-B599-43E9-8D47-F1A35C5ECDA0}" type="pres">
      <dgm:prSet presAssocID="{83488629-CF8C-4709-8FC2-99E07C1D5C58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355F257-46C4-4CFB-90F4-8A76AFEE44B4}" type="pres">
      <dgm:prSet presAssocID="{83488629-CF8C-4709-8FC2-99E07C1D5C58}" presName="connSite1" presStyleCnt="0"/>
      <dgm:spPr/>
    </dgm:pt>
  </dgm:ptLst>
  <dgm:cxnLst>
    <dgm:cxn modelId="{9319FD0A-AFAE-49D6-95C1-D10DA76D4219}" type="presOf" srcId="{76A49495-1110-4AB1-B83D-46F5B6A467DF}" destId="{B4EE0CD6-6A22-4A2D-8A26-C7E3967DDDA7}" srcOrd="0" destOrd="0" presId="urn:microsoft.com/office/officeart/2005/8/layout/hProcess4"/>
    <dgm:cxn modelId="{7EEC4C12-F2C1-4021-8DE3-49BEB3F7EE3E}" srcId="{83488629-CF8C-4709-8FC2-99E07C1D5C58}" destId="{F36FA5B9-EC8A-44E6-8414-9C3C44728360}" srcOrd="1" destOrd="0" parTransId="{3BDDC7D3-30D3-43DC-8391-8BDEF1D1AC6B}" sibTransId="{4E16E069-E73B-4F5C-B5D9-79D28D64CDF2}"/>
    <dgm:cxn modelId="{39BCB513-C785-4476-A1DE-DB9F4FDE02D6}" type="presOf" srcId="{7F6F66DC-483D-4FC7-B8E5-4A64A8F29952}" destId="{4D8F5486-326D-4C4E-AB49-2886C7A80325}" srcOrd="1" destOrd="0" presId="urn:microsoft.com/office/officeart/2005/8/layout/hProcess4"/>
    <dgm:cxn modelId="{A91C5E14-E3AB-42FF-AC46-519E3696418D}" srcId="{83488629-CF8C-4709-8FC2-99E07C1D5C58}" destId="{2CCD275D-1EDF-44DE-AD2D-94D9D122276E}" srcOrd="2" destOrd="0" parTransId="{2934F7D3-D798-4218-937C-40A912FEC3BF}" sibTransId="{18265F08-C71A-4980-ACC2-81F6D0043FA8}"/>
    <dgm:cxn modelId="{88CC7D1C-21E6-45FA-A81A-0B6293996E2F}" type="presOf" srcId="{A8E28306-543B-47ED-BFF3-DB27276E07A6}" destId="{58D6998D-2648-4F73-BB38-3F8772640490}" srcOrd="1" destOrd="4" presId="urn:microsoft.com/office/officeart/2005/8/layout/hProcess4"/>
    <dgm:cxn modelId="{D3985A1F-522E-46E6-A7B6-5A62BA2E3F02}" srcId="{937D5E4E-734A-461C-A867-E341319572D1}" destId="{AA2E2AA8-05A7-43FB-A245-A53F4808C2E0}" srcOrd="1" destOrd="0" parTransId="{57FB2BA6-AAD2-45E7-A861-8E9BD1A488F2}" sibTransId="{25255DC7-008D-4020-8C71-03B8864EE251}"/>
    <dgm:cxn modelId="{C6F40525-88DA-464A-9EA7-72D2746CDAFA}" srcId="{76A49495-1110-4AB1-B83D-46F5B6A467DF}" destId="{D7D60018-6E3D-4206-9114-6A3E466AF774}" srcOrd="1" destOrd="0" parTransId="{719F9182-66E7-4CB5-AFC7-A45E7B46F939}" sibTransId="{504D88F1-81E3-4E91-968A-6DC1FC52F46F}"/>
    <dgm:cxn modelId="{A693C226-AC88-4753-87F0-479F1ECF718C}" type="presOf" srcId="{70B7F0E8-7A35-43B3-9401-93C1A0B1DD53}" destId="{58D6998D-2648-4F73-BB38-3F8772640490}" srcOrd="1" destOrd="1" presId="urn:microsoft.com/office/officeart/2005/8/layout/hProcess4"/>
    <dgm:cxn modelId="{84A3C32B-0D0D-4383-81F1-1861A5339D3D}" type="presOf" srcId="{4676D1F7-1CDF-4FC3-B488-C691A0A5E4AB}" destId="{CC72D791-CC81-419F-8E20-67A4E47CB361}" srcOrd="0" destOrd="0" presId="urn:microsoft.com/office/officeart/2005/8/layout/hProcess4"/>
    <dgm:cxn modelId="{DE88E82B-86CE-4443-8351-F8CD93D524B8}" srcId="{D7D60018-6E3D-4206-9114-6A3E466AF774}" destId="{2BFDB63E-79D4-4303-80F6-02925077CA46}" srcOrd="3" destOrd="0" parTransId="{3847619A-3B7E-4398-A974-B9AC9ED9493C}" sibTransId="{2E2CF243-7B04-444E-9A36-EFFBCC42606F}"/>
    <dgm:cxn modelId="{3BF6E42F-69F1-47D8-8E4D-E63E89A152C3}" srcId="{D7D60018-6E3D-4206-9114-6A3E466AF774}" destId="{B2CF9B0A-444F-4DEF-83DA-F4493E878BFF}" srcOrd="2" destOrd="0" parTransId="{B26FFA7B-8B46-415E-BF0E-42C7504247FA}" sibTransId="{B0BEA1AA-F527-46FD-81A3-03557B93BB46}"/>
    <dgm:cxn modelId="{69AE3C31-3C1E-44A8-9058-3C1E8A863B83}" type="presOf" srcId="{C4DFCAB3-F342-430A-A2A2-DE4235228F0A}" destId="{8BA82F05-EB2D-4B4A-9EB9-ACDA90A14512}" srcOrd="1" destOrd="4" presId="urn:microsoft.com/office/officeart/2005/8/layout/hProcess4"/>
    <dgm:cxn modelId="{5777F63C-3A72-474A-8232-0A4C578C63E8}" type="presOf" srcId="{A8E28306-543B-47ED-BFF3-DB27276E07A6}" destId="{5B2C8644-DAD2-472D-98C5-99A3A623942F}" srcOrd="0" destOrd="4" presId="urn:microsoft.com/office/officeart/2005/8/layout/hProcess4"/>
    <dgm:cxn modelId="{7D8CE841-299A-41AA-B72C-C03143112D51}" type="presOf" srcId="{AC53F91D-2726-48E9-A864-799D48F5DD7B}" destId="{4D8F5486-326D-4C4E-AB49-2886C7A80325}" srcOrd="1" destOrd="3" presId="urn:microsoft.com/office/officeart/2005/8/layout/hProcess4"/>
    <dgm:cxn modelId="{37D37949-A3BD-4EAF-8390-0BB34E23C0D7}" srcId="{937D5E4E-734A-461C-A867-E341319572D1}" destId="{AC53F91D-2726-48E9-A864-799D48F5DD7B}" srcOrd="3" destOrd="0" parTransId="{7B80DDC7-46F5-41BB-95E7-E4B175F4C0E2}" sibTransId="{713EEDBF-4709-4DAA-BFE6-F0B40CF884A7}"/>
    <dgm:cxn modelId="{0E2BDD4F-73F1-45F1-9CF7-F880F56E7233}" type="presOf" srcId="{2BFDB63E-79D4-4303-80F6-02925077CA46}" destId="{5B2C8644-DAD2-472D-98C5-99A3A623942F}" srcOrd="0" destOrd="3" presId="urn:microsoft.com/office/officeart/2005/8/layout/hProcess4"/>
    <dgm:cxn modelId="{644FF071-1E2A-4B74-93E8-C696D44114A9}" type="presOf" srcId="{4676D1F7-1CDF-4FC3-B488-C691A0A5E4AB}" destId="{8BA82F05-EB2D-4B4A-9EB9-ACDA90A14512}" srcOrd="1" destOrd="0" presId="urn:microsoft.com/office/officeart/2005/8/layout/hProcess4"/>
    <dgm:cxn modelId="{77DD8A59-E2F9-4D51-8014-8065354878B2}" type="presOf" srcId="{B2CF9B0A-444F-4DEF-83DA-F4493E878BFF}" destId="{5B2C8644-DAD2-472D-98C5-99A3A623942F}" srcOrd="0" destOrd="2" presId="urn:microsoft.com/office/officeart/2005/8/layout/hProcess4"/>
    <dgm:cxn modelId="{B63BC77B-C880-42D1-AFE5-B8C86003BF3C}" type="presOf" srcId="{504D88F1-81E3-4E91-968A-6DC1FC52F46F}" destId="{9A4E980F-7A4E-44AB-8141-105224C6062E}" srcOrd="0" destOrd="0" presId="urn:microsoft.com/office/officeart/2005/8/layout/hProcess4"/>
    <dgm:cxn modelId="{2E635B7D-6EA7-4908-8835-98E535CEE38D}" type="presOf" srcId="{AC53F91D-2726-48E9-A864-799D48F5DD7B}" destId="{2D534B7D-20FE-4B98-9F1E-BB1D4F6E4503}" srcOrd="0" destOrd="3" presId="urn:microsoft.com/office/officeart/2005/8/layout/hProcess4"/>
    <dgm:cxn modelId="{D737B583-48AB-4DBF-A8E8-66321C4B0CC8}" srcId="{937D5E4E-734A-461C-A867-E341319572D1}" destId="{A03FD02C-263F-49D3-86D5-3324777CFBE7}" srcOrd="2" destOrd="0" parTransId="{BB16FCFE-33A5-41BC-B140-429D78926A45}" sibTransId="{4B8256E4-9686-44F2-B716-5246EC70929E}"/>
    <dgm:cxn modelId="{43B3BE83-0D77-4B1E-9B74-D117C18636C0}" srcId="{83488629-CF8C-4709-8FC2-99E07C1D5C58}" destId="{4676D1F7-1CDF-4FC3-B488-C691A0A5E4AB}" srcOrd="0" destOrd="0" parTransId="{C5F440A9-3980-4669-A4D9-4BACFA6070EC}" sibTransId="{889AF6A9-F811-4B20-99C0-0D1771BA0B4C}"/>
    <dgm:cxn modelId="{26988784-8D87-430F-A16E-7CB4CECCE39F}" type="presOf" srcId="{937D5E4E-734A-461C-A867-E341319572D1}" destId="{15E84442-9F82-486D-992F-4802B1AEF994}" srcOrd="0" destOrd="0" presId="urn:microsoft.com/office/officeart/2005/8/layout/hProcess4"/>
    <dgm:cxn modelId="{7CAD4388-4BED-45FF-B366-B7D976DDAA43}" srcId="{D7D60018-6E3D-4206-9114-6A3E466AF774}" destId="{70B7F0E8-7A35-43B3-9401-93C1A0B1DD53}" srcOrd="1" destOrd="0" parTransId="{504ABE34-4498-43D8-8C29-48AC34B4500E}" sibTransId="{076ABD23-3E72-4F92-A8D1-05B33444153E}"/>
    <dgm:cxn modelId="{09FBD48C-A7AD-4A78-ABBE-5B7549D797F7}" srcId="{937D5E4E-734A-461C-A867-E341319572D1}" destId="{7F6F66DC-483D-4FC7-B8E5-4A64A8F29952}" srcOrd="0" destOrd="0" parTransId="{C0B3F6AD-B945-4791-94CF-32A756C0B754}" sibTransId="{228536D1-BCBB-4135-9D67-395F1613D28D}"/>
    <dgm:cxn modelId="{DA5FE98D-761C-4F86-AE55-E6F116E39E93}" srcId="{937D5E4E-734A-461C-A867-E341319572D1}" destId="{741FD49F-94C4-4342-8188-639429CF69B0}" srcOrd="4" destOrd="0" parTransId="{91500955-274E-47A1-BE93-CA65474590C6}" sibTransId="{EF805A52-2D23-4EC5-80DB-80778A3BDB83}"/>
    <dgm:cxn modelId="{B9A67694-1949-478B-8CCC-A74086982804}" type="presOf" srcId="{2CCD275D-1EDF-44DE-AD2D-94D9D122276E}" destId="{8BA82F05-EB2D-4B4A-9EB9-ACDA90A14512}" srcOrd="1" destOrd="2" presId="urn:microsoft.com/office/officeart/2005/8/layout/hProcess4"/>
    <dgm:cxn modelId="{86902F97-3D58-48BD-9A2C-F1362C7DAC37}" type="presOf" srcId="{2BFDB63E-79D4-4303-80F6-02925077CA46}" destId="{58D6998D-2648-4F73-BB38-3F8772640490}" srcOrd="1" destOrd="3" presId="urn:microsoft.com/office/officeart/2005/8/layout/hProcess4"/>
    <dgm:cxn modelId="{0D997098-6534-4F90-996C-EB4177BA8945}" srcId="{D7D60018-6E3D-4206-9114-6A3E466AF774}" destId="{A8E28306-543B-47ED-BFF3-DB27276E07A6}" srcOrd="4" destOrd="0" parTransId="{271AA90C-D652-49A4-8E99-CD4C5FB29C3A}" sibTransId="{9EA01F22-BFBB-4D9C-8F49-41056482586E}"/>
    <dgm:cxn modelId="{A611FA9B-1A4E-4A2E-B694-CC965811B65A}" type="presOf" srcId="{29D9F8AD-12FE-4399-BBC0-34DC000850C7}" destId="{58D6998D-2648-4F73-BB38-3F8772640490}" srcOrd="1" destOrd="0" presId="urn:microsoft.com/office/officeart/2005/8/layout/hProcess4"/>
    <dgm:cxn modelId="{ED711C9C-7A73-4614-BD2C-DD153395BBD2}" srcId="{D7D60018-6E3D-4206-9114-6A3E466AF774}" destId="{29D9F8AD-12FE-4399-BBC0-34DC000850C7}" srcOrd="0" destOrd="0" parTransId="{BAF0E6C7-4495-4590-8317-0BCC27B2F912}" sibTransId="{9E3570F5-EFEA-46AE-9ECC-2EE0AD7416E3}"/>
    <dgm:cxn modelId="{600A989D-58EA-4F44-8071-2117CA3C3387}" type="presOf" srcId="{2CCD275D-1EDF-44DE-AD2D-94D9D122276E}" destId="{CC72D791-CC81-419F-8E20-67A4E47CB361}" srcOrd="0" destOrd="2" presId="urn:microsoft.com/office/officeart/2005/8/layout/hProcess4"/>
    <dgm:cxn modelId="{A20103A0-69AE-4D75-9DD0-DA83D19CB3D3}" type="presOf" srcId="{7F6F66DC-483D-4FC7-B8E5-4A64A8F29952}" destId="{2D534B7D-20FE-4B98-9F1E-BB1D4F6E4503}" srcOrd="0" destOrd="0" presId="urn:microsoft.com/office/officeart/2005/8/layout/hProcess4"/>
    <dgm:cxn modelId="{6B3B3CAA-2B4A-4D48-80E7-03EDDB030286}" type="presOf" srcId="{AA2E2AA8-05A7-43FB-A245-A53F4808C2E0}" destId="{4D8F5486-326D-4C4E-AB49-2886C7A80325}" srcOrd="1" destOrd="1" presId="urn:microsoft.com/office/officeart/2005/8/layout/hProcess4"/>
    <dgm:cxn modelId="{68AD34AC-7AFF-446C-9364-FEF6F87D0883}" type="presOf" srcId="{29D9F8AD-12FE-4399-BBC0-34DC000850C7}" destId="{5B2C8644-DAD2-472D-98C5-99A3A623942F}" srcOrd="0" destOrd="0" presId="urn:microsoft.com/office/officeart/2005/8/layout/hProcess4"/>
    <dgm:cxn modelId="{5158E2AF-3F4F-480A-A6DA-26F17C20AB16}" type="presOf" srcId="{A03FD02C-263F-49D3-86D5-3324777CFBE7}" destId="{2D534B7D-20FE-4B98-9F1E-BB1D4F6E4503}" srcOrd="0" destOrd="2" presId="urn:microsoft.com/office/officeart/2005/8/layout/hProcess4"/>
    <dgm:cxn modelId="{5EF07EB3-D8B3-47DD-A53D-54F3A9DC55E6}" type="presOf" srcId="{F36FA5B9-EC8A-44E6-8414-9C3C44728360}" destId="{CC72D791-CC81-419F-8E20-67A4E47CB361}" srcOrd="0" destOrd="1" presId="urn:microsoft.com/office/officeart/2005/8/layout/hProcess4"/>
    <dgm:cxn modelId="{EB7740B9-AEEA-42FF-9E0C-C4C0EA9C0BAE}" type="presOf" srcId="{741FD49F-94C4-4342-8188-639429CF69B0}" destId="{2D534B7D-20FE-4B98-9F1E-BB1D4F6E4503}" srcOrd="0" destOrd="4" presId="urn:microsoft.com/office/officeart/2005/8/layout/hProcess4"/>
    <dgm:cxn modelId="{8E86E0C2-EF8E-4144-A92A-ADE8C706CC55}" type="presOf" srcId="{B0B6FAC3-78D9-4B04-9AD8-7574C34BDB84}" destId="{DA0FF8C8-3F78-4420-ACEA-071A227F5D30}" srcOrd="0" destOrd="0" presId="urn:microsoft.com/office/officeart/2005/8/layout/hProcess4"/>
    <dgm:cxn modelId="{16F850C8-7E9B-4C03-A671-7B6D634666A7}" type="presOf" srcId="{A03FD02C-263F-49D3-86D5-3324777CFBE7}" destId="{4D8F5486-326D-4C4E-AB49-2886C7A80325}" srcOrd="1" destOrd="2" presId="urn:microsoft.com/office/officeart/2005/8/layout/hProcess4"/>
    <dgm:cxn modelId="{DB7538CB-3E26-4648-9559-37E102B0694E}" type="presOf" srcId="{83488629-CF8C-4709-8FC2-99E07C1D5C58}" destId="{03C8C88A-B599-43E9-8D47-F1A35C5ECDA0}" srcOrd="0" destOrd="0" presId="urn:microsoft.com/office/officeart/2005/8/layout/hProcess4"/>
    <dgm:cxn modelId="{7983F0CB-5D2D-4B1E-B48A-71F16434F878}" srcId="{76A49495-1110-4AB1-B83D-46F5B6A467DF}" destId="{937D5E4E-734A-461C-A867-E341319572D1}" srcOrd="0" destOrd="0" parTransId="{D6A6CEF9-70E5-477E-AF5D-572FDCDDB269}" sibTransId="{B0B6FAC3-78D9-4B04-9AD8-7574C34BDB84}"/>
    <dgm:cxn modelId="{3BC67ECC-392E-4C81-81A1-D33A52578A9D}" type="presOf" srcId="{F36FA5B9-EC8A-44E6-8414-9C3C44728360}" destId="{8BA82F05-EB2D-4B4A-9EB9-ACDA90A14512}" srcOrd="1" destOrd="1" presId="urn:microsoft.com/office/officeart/2005/8/layout/hProcess4"/>
    <dgm:cxn modelId="{D15D1ED7-941C-4CFB-9A37-0FE50A8AEB07}" type="presOf" srcId="{5C28FE94-8106-432F-94C1-B7134CA4C6FA}" destId="{8BA82F05-EB2D-4B4A-9EB9-ACDA90A14512}" srcOrd="1" destOrd="3" presId="urn:microsoft.com/office/officeart/2005/8/layout/hProcess4"/>
    <dgm:cxn modelId="{E6A639DE-7EB0-457D-8E2E-1E9FB65A9CAD}" type="presOf" srcId="{5C28FE94-8106-432F-94C1-B7134CA4C6FA}" destId="{CC72D791-CC81-419F-8E20-67A4E47CB361}" srcOrd="0" destOrd="3" presId="urn:microsoft.com/office/officeart/2005/8/layout/hProcess4"/>
    <dgm:cxn modelId="{51DA1DE1-69C6-41D2-AA5E-581C88D1D38A}" type="presOf" srcId="{D7D60018-6E3D-4206-9114-6A3E466AF774}" destId="{C8CA55C4-7B65-4751-A966-6DA55735EE20}" srcOrd="0" destOrd="0" presId="urn:microsoft.com/office/officeart/2005/8/layout/hProcess4"/>
    <dgm:cxn modelId="{FB58C8E5-9D0B-4BA6-8F51-8B653EE32358}" type="presOf" srcId="{C4DFCAB3-F342-430A-A2A2-DE4235228F0A}" destId="{CC72D791-CC81-419F-8E20-67A4E47CB361}" srcOrd="0" destOrd="4" presId="urn:microsoft.com/office/officeart/2005/8/layout/hProcess4"/>
    <dgm:cxn modelId="{804305E8-BE03-4ADC-91F6-0AEFD8AA500E}" type="presOf" srcId="{70B7F0E8-7A35-43B3-9401-93C1A0B1DD53}" destId="{5B2C8644-DAD2-472D-98C5-99A3A623942F}" srcOrd="0" destOrd="1" presId="urn:microsoft.com/office/officeart/2005/8/layout/hProcess4"/>
    <dgm:cxn modelId="{6918D0E9-47E4-4AA2-A009-10194768FBC4}" type="presOf" srcId="{741FD49F-94C4-4342-8188-639429CF69B0}" destId="{4D8F5486-326D-4C4E-AB49-2886C7A80325}" srcOrd="1" destOrd="4" presId="urn:microsoft.com/office/officeart/2005/8/layout/hProcess4"/>
    <dgm:cxn modelId="{897D1DED-FA7C-4CB3-B4C5-EF63B87293B3}" srcId="{76A49495-1110-4AB1-B83D-46F5B6A467DF}" destId="{83488629-CF8C-4709-8FC2-99E07C1D5C58}" srcOrd="2" destOrd="0" parTransId="{A65C0CE5-10A0-4169-9D11-3C57A6970C8A}" sibTransId="{75BBD79F-B909-40C2-86CF-AAF68F135664}"/>
    <dgm:cxn modelId="{85ADFAED-A090-4626-92C4-7435FCA001BD}" type="presOf" srcId="{AA2E2AA8-05A7-43FB-A245-A53F4808C2E0}" destId="{2D534B7D-20FE-4B98-9F1E-BB1D4F6E4503}" srcOrd="0" destOrd="1" presId="urn:microsoft.com/office/officeart/2005/8/layout/hProcess4"/>
    <dgm:cxn modelId="{ECCDD2F7-1CED-47D8-A321-802AAB33E6C2}" srcId="{83488629-CF8C-4709-8FC2-99E07C1D5C58}" destId="{5C28FE94-8106-432F-94C1-B7134CA4C6FA}" srcOrd="3" destOrd="0" parTransId="{C5C8F6F9-088C-4CAF-805F-7072FF9AEA0A}" sibTransId="{42A469D9-5BAB-47AF-9095-234124313B60}"/>
    <dgm:cxn modelId="{87523FFB-16CA-49CF-9D88-9D68321C052B}" type="presOf" srcId="{B2CF9B0A-444F-4DEF-83DA-F4493E878BFF}" destId="{58D6998D-2648-4F73-BB38-3F8772640490}" srcOrd="1" destOrd="2" presId="urn:microsoft.com/office/officeart/2005/8/layout/hProcess4"/>
    <dgm:cxn modelId="{FF14EDFF-8A66-4A7F-B8BB-CBEA307B3A4C}" srcId="{83488629-CF8C-4709-8FC2-99E07C1D5C58}" destId="{C4DFCAB3-F342-430A-A2A2-DE4235228F0A}" srcOrd="4" destOrd="0" parTransId="{0EE5EEEF-D08A-4FDB-857C-1AE6C7D9EE44}" sibTransId="{7143E60F-A707-41B0-A64D-279F62601E53}"/>
    <dgm:cxn modelId="{073FAAF2-8342-44CC-98B1-677961C597D3}" type="presParOf" srcId="{B4EE0CD6-6A22-4A2D-8A26-C7E3967DDDA7}" destId="{FE5EDF8B-476B-400B-8946-000A054354AD}" srcOrd="0" destOrd="0" presId="urn:microsoft.com/office/officeart/2005/8/layout/hProcess4"/>
    <dgm:cxn modelId="{6E109DFF-DD98-42DB-A286-B187624FC980}" type="presParOf" srcId="{B4EE0CD6-6A22-4A2D-8A26-C7E3967DDDA7}" destId="{6E0C8B6A-28F8-47A1-833A-D114505CCC78}" srcOrd="1" destOrd="0" presId="urn:microsoft.com/office/officeart/2005/8/layout/hProcess4"/>
    <dgm:cxn modelId="{6A3B9068-6DB2-4CD0-B057-BA776D400751}" type="presParOf" srcId="{B4EE0CD6-6A22-4A2D-8A26-C7E3967DDDA7}" destId="{1EC1C81F-AE37-4632-B2F4-342D911435FA}" srcOrd="2" destOrd="0" presId="urn:microsoft.com/office/officeart/2005/8/layout/hProcess4"/>
    <dgm:cxn modelId="{14AB6031-7BE3-4D50-9082-8E66EE2E465A}" type="presParOf" srcId="{1EC1C81F-AE37-4632-B2F4-342D911435FA}" destId="{9A4455F3-63FF-4245-8B06-188D70CCC5F4}" srcOrd="0" destOrd="0" presId="urn:microsoft.com/office/officeart/2005/8/layout/hProcess4"/>
    <dgm:cxn modelId="{EA77E56B-8CBE-401C-A3DB-4C7B835EAE24}" type="presParOf" srcId="{9A4455F3-63FF-4245-8B06-188D70CCC5F4}" destId="{70D75DD6-F09C-412E-AD99-361CAA39CB3B}" srcOrd="0" destOrd="0" presId="urn:microsoft.com/office/officeart/2005/8/layout/hProcess4"/>
    <dgm:cxn modelId="{04C05C0C-2579-4FC8-9C88-7E3F9A3D4C9C}" type="presParOf" srcId="{9A4455F3-63FF-4245-8B06-188D70CCC5F4}" destId="{2D534B7D-20FE-4B98-9F1E-BB1D4F6E4503}" srcOrd="1" destOrd="0" presId="urn:microsoft.com/office/officeart/2005/8/layout/hProcess4"/>
    <dgm:cxn modelId="{28418FAE-C45A-42A3-A117-80769FE234FD}" type="presParOf" srcId="{9A4455F3-63FF-4245-8B06-188D70CCC5F4}" destId="{4D8F5486-326D-4C4E-AB49-2886C7A80325}" srcOrd="2" destOrd="0" presId="urn:microsoft.com/office/officeart/2005/8/layout/hProcess4"/>
    <dgm:cxn modelId="{79970B96-BF08-4174-807C-BB9C17E77D83}" type="presParOf" srcId="{9A4455F3-63FF-4245-8B06-188D70CCC5F4}" destId="{15E84442-9F82-486D-992F-4802B1AEF994}" srcOrd="3" destOrd="0" presId="urn:microsoft.com/office/officeart/2005/8/layout/hProcess4"/>
    <dgm:cxn modelId="{B0307F7F-97C2-4A6D-96BC-7EC6DBFB883B}" type="presParOf" srcId="{9A4455F3-63FF-4245-8B06-188D70CCC5F4}" destId="{0F454D9D-9D26-4ED6-AB1C-644BE39A84B1}" srcOrd="4" destOrd="0" presId="urn:microsoft.com/office/officeart/2005/8/layout/hProcess4"/>
    <dgm:cxn modelId="{6E4AC826-353D-471B-B13A-624D282D2E9F}" type="presParOf" srcId="{1EC1C81F-AE37-4632-B2F4-342D911435FA}" destId="{DA0FF8C8-3F78-4420-ACEA-071A227F5D30}" srcOrd="1" destOrd="0" presId="urn:microsoft.com/office/officeart/2005/8/layout/hProcess4"/>
    <dgm:cxn modelId="{092BD2E4-F3ED-41C1-97E1-1B562E32D43C}" type="presParOf" srcId="{1EC1C81F-AE37-4632-B2F4-342D911435FA}" destId="{B324651B-268D-4660-B718-B716BD31420D}" srcOrd="2" destOrd="0" presId="urn:microsoft.com/office/officeart/2005/8/layout/hProcess4"/>
    <dgm:cxn modelId="{10CA3D44-FB8F-4189-9162-90CCE5E983BF}" type="presParOf" srcId="{B324651B-268D-4660-B718-B716BD31420D}" destId="{D30085E7-A7B6-40D8-BCBB-A4D9449C6A2B}" srcOrd="0" destOrd="0" presId="urn:microsoft.com/office/officeart/2005/8/layout/hProcess4"/>
    <dgm:cxn modelId="{ABDD75B9-A7F6-47EF-9372-361BAB2389FA}" type="presParOf" srcId="{B324651B-268D-4660-B718-B716BD31420D}" destId="{5B2C8644-DAD2-472D-98C5-99A3A623942F}" srcOrd="1" destOrd="0" presId="urn:microsoft.com/office/officeart/2005/8/layout/hProcess4"/>
    <dgm:cxn modelId="{804FBEF6-0811-4C77-84F4-7EA8429486C6}" type="presParOf" srcId="{B324651B-268D-4660-B718-B716BD31420D}" destId="{58D6998D-2648-4F73-BB38-3F8772640490}" srcOrd="2" destOrd="0" presId="urn:microsoft.com/office/officeart/2005/8/layout/hProcess4"/>
    <dgm:cxn modelId="{0961400B-56AD-4264-BBD3-3C978506B78B}" type="presParOf" srcId="{B324651B-268D-4660-B718-B716BD31420D}" destId="{C8CA55C4-7B65-4751-A966-6DA55735EE20}" srcOrd="3" destOrd="0" presId="urn:microsoft.com/office/officeart/2005/8/layout/hProcess4"/>
    <dgm:cxn modelId="{9E119878-41C7-4BB1-8E8E-DD34117D78D3}" type="presParOf" srcId="{B324651B-268D-4660-B718-B716BD31420D}" destId="{739EC33D-0D59-4057-89D8-D2DF8023B1A7}" srcOrd="4" destOrd="0" presId="urn:microsoft.com/office/officeart/2005/8/layout/hProcess4"/>
    <dgm:cxn modelId="{3487383F-B529-4440-9A83-C72BE4A18FF9}" type="presParOf" srcId="{1EC1C81F-AE37-4632-B2F4-342D911435FA}" destId="{9A4E980F-7A4E-44AB-8141-105224C6062E}" srcOrd="3" destOrd="0" presId="urn:microsoft.com/office/officeart/2005/8/layout/hProcess4"/>
    <dgm:cxn modelId="{AA34C665-7303-4180-BF9B-7A270143C5D6}" type="presParOf" srcId="{1EC1C81F-AE37-4632-B2F4-342D911435FA}" destId="{9D5D570A-B9E2-41C7-A351-D3926B68D8A9}" srcOrd="4" destOrd="0" presId="urn:microsoft.com/office/officeart/2005/8/layout/hProcess4"/>
    <dgm:cxn modelId="{96A66DB1-835A-43B5-A1D5-6AB0080F1EA9}" type="presParOf" srcId="{9D5D570A-B9E2-41C7-A351-D3926B68D8A9}" destId="{DDA5096A-426F-4E3A-AA09-9573315DC991}" srcOrd="0" destOrd="0" presId="urn:microsoft.com/office/officeart/2005/8/layout/hProcess4"/>
    <dgm:cxn modelId="{52BBD982-CC73-4346-A730-746DCEDD4272}" type="presParOf" srcId="{9D5D570A-B9E2-41C7-A351-D3926B68D8A9}" destId="{CC72D791-CC81-419F-8E20-67A4E47CB361}" srcOrd="1" destOrd="0" presId="urn:microsoft.com/office/officeart/2005/8/layout/hProcess4"/>
    <dgm:cxn modelId="{6D665985-2C0D-411F-9A8C-329D089398B5}" type="presParOf" srcId="{9D5D570A-B9E2-41C7-A351-D3926B68D8A9}" destId="{8BA82F05-EB2D-4B4A-9EB9-ACDA90A14512}" srcOrd="2" destOrd="0" presId="urn:microsoft.com/office/officeart/2005/8/layout/hProcess4"/>
    <dgm:cxn modelId="{16BB94CA-E15B-4108-BF02-1167D4329032}" type="presParOf" srcId="{9D5D570A-B9E2-41C7-A351-D3926B68D8A9}" destId="{03C8C88A-B599-43E9-8D47-F1A35C5ECDA0}" srcOrd="3" destOrd="0" presId="urn:microsoft.com/office/officeart/2005/8/layout/hProcess4"/>
    <dgm:cxn modelId="{0409551D-128E-444A-9ADC-A857F986971F}" type="presParOf" srcId="{9D5D570A-B9E2-41C7-A351-D3926B68D8A9}" destId="{8355F257-46C4-4CFB-90F4-8A76AFEE44B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79312A-4BF0-4930-BDF7-93CE0312ED31}" type="doc">
      <dgm:prSet loTypeId="urn:microsoft.com/office/officeart/2008/layout/SquareAccent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BAA95B5-CF27-41D8-8E2C-B5A16D196147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All extraneous information is deleted, i.e. everything directly supports answering the research question</a:t>
          </a:r>
        </a:p>
      </dgm:t>
    </dgm:pt>
    <dgm:pt modelId="{A69EF638-DF68-48CD-AE02-A06C991CE26D}" type="parTrans" cxnId="{CF35EF33-0C2E-42C1-807A-94210F82A1DA}">
      <dgm:prSet/>
      <dgm:spPr/>
      <dgm:t>
        <a:bodyPr/>
        <a:lstStyle/>
        <a:p>
          <a:endParaRPr lang="en-US"/>
        </a:p>
      </dgm:t>
    </dgm:pt>
    <dgm:pt modelId="{CCBCD265-CF1B-4377-8C9B-AF5FCB114BA7}" type="sibTrans" cxnId="{CF35EF33-0C2E-42C1-807A-94210F82A1DA}">
      <dgm:prSet/>
      <dgm:spPr/>
      <dgm:t>
        <a:bodyPr/>
        <a:lstStyle/>
        <a:p>
          <a:endParaRPr lang="en-US"/>
        </a:p>
      </dgm:t>
    </dgm:pt>
    <dgm:pt modelId="{AE3063B0-CD98-40A4-9156-836149E3A6E2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Language, grammar, style, and citations are consistent</a:t>
          </a:r>
        </a:p>
      </dgm:t>
    </dgm:pt>
    <dgm:pt modelId="{69A2DB42-203D-4C2E-AB32-4626F65E0079}" type="parTrans" cxnId="{9D2F3643-3F01-4B3A-BD38-74C4DEB3520A}">
      <dgm:prSet/>
      <dgm:spPr/>
      <dgm:t>
        <a:bodyPr/>
        <a:lstStyle/>
        <a:p>
          <a:endParaRPr lang="en-US"/>
        </a:p>
      </dgm:t>
    </dgm:pt>
    <dgm:pt modelId="{BB4D0687-5750-43A6-8787-340006A6F24E}" type="sibTrans" cxnId="{9D2F3643-3F01-4B3A-BD38-74C4DEB3520A}">
      <dgm:prSet/>
      <dgm:spPr/>
      <dgm:t>
        <a:bodyPr/>
        <a:lstStyle/>
        <a:p>
          <a:endParaRPr lang="en-US"/>
        </a:p>
      </dgm:t>
    </dgm:pt>
    <dgm:pt modelId="{A2A8DD17-8562-48AB-B6A4-065DA302B1DE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I have visited the Center for Excellence in Writing</a:t>
          </a:r>
        </a:p>
      </dgm:t>
    </dgm:pt>
    <dgm:pt modelId="{40C2DA11-88DD-4244-A6CB-9201B723A6A4}" type="parTrans" cxnId="{4EACC5D5-C4CA-4122-A97F-3E1C399C0E8B}">
      <dgm:prSet/>
      <dgm:spPr/>
      <dgm:t>
        <a:bodyPr/>
        <a:lstStyle/>
        <a:p>
          <a:endParaRPr lang="en-US"/>
        </a:p>
      </dgm:t>
    </dgm:pt>
    <dgm:pt modelId="{23ED17E9-7B28-4646-90E7-72D631517522}" type="sibTrans" cxnId="{4EACC5D5-C4CA-4122-A97F-3E1C399C0E8B}">
      <dgm:prSet/>
      <dgm:spPr/>
      <dgm:t>
        <a:bodyPr/>
        <a:lstStyle/>
        <a:p>
          <a:endParaRPr lang="en-US"/>
        </a:p>
      </dgm:t>
    </dgm:pt>
    <dgm:pt modelId="{EE5EFEE8-1ABE-47FA-9FCD-A1FC665CB0B1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I have received feedback from a peer on the readability and understandability of the paper</a:t>
          </a:r>
        </a:p>
      </dgm:t>
    </dgm:pt>
    <dgm:pt modelId="{DEDEA3C7-49E4-45C7-B7DF-A13C17D957E1}" type="parTrans" cxnId="{1D677673-8331-46DA-AA59-0A4FD90A37AC}">
      <dgm:prSet/>
      <dgm:spPr/>
      <dgm:t>
        <a:bodyPr/>
        <a:lstStyle/>
        <a:p>
          <a:endParaRPr lang="en-US"/>
        </a:p>
      </dgm:t>
    </dgm:pt>
    <dgm:pt modelId="{AB2EAE22-F02E-4C30-BA96-AF3D746A932E}" type="sibTrans" cxnId="{1D677673-8331-46DA-AA59-0A4FD90A37AC}">
      <dgm:prSet/>
      <dgm:spPr/>
      <dgm:t>
        <a:bodyPr/>
        <a:lstStyle/>
        <a:p>
          <a:endParaRPr lang="en-US"/>
        </a:p>
      </dgm:t>
    </dgm:pt>
    <dgm:pt modelId="{E417D8ED-3638-4897-8D76-67070C0E9CEA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I have received feedback from </a:t>
          </a:r>
          <a:br>
            <a:rPr lang="en-US" sz="1100" dirty="0">
              <a:solidFill>
                <a:schemeClr val="accent5">
                  <a:lumMod val="50000"/>
                </a:schemeClr>
              </a:solidFill>
            </a:rPr>
          </a:br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a peer and/or faculty advisor </a:t>
          </a:r>
          <a:br>
            <a:rPr lang="en-US" sz="1100" dirty="0">
              <a:solidFill>
                <a:schemeClr val="accent5">
                  <a:lumMod val="50000"/>
                </a:schemeClr>
              </a:solidFill>
            </a:rPr>
          </a:br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on the content</a:t>
          </a:r>
        </a:p>
      </dgm:t>
    </dgm:pt>
    <dgm:pt modelId="{2479E575-F32D-4B33-BDF5-D845F4C5F63F}" type="parTrans" cxnId="{2F55FBD8-9DB2-4A73-BDEF-596B307093F5}">
      <dgm:prSet/>
      <dgm:spPr/>
      <dgm:t>
        <a:bodyPr/>
        <a:lstStyle/>
        <a:p>
          <a:endParaRPr lang="en-US"/>
        </a:p>
      </dgm:t>
    </dgm:pt>
    <dgm:pt modelId="{4BB1C1D7-4382-4EAA-8F9B-C405B5EA575B}" type="sibTrans" cxnId="{2F55FBD8-9DB2-4A73-BDEF-596B307093F5}">
      <dgm:prSet/>
      <dgm:spPr/>
      <dgm:t>
        <a:bodyPr/>
        <a:lstStyle/>
        <a:p>
          <a:endParaRPr lang="en-US"/>
        </a:p>
      </dgm:t>
    </dgm:pt>
    <dgm:pt modelId="{443782D3-D293-4F7C-B180-B6201B30AFA9}">
      <dgm:prSet custT="1"/>
      <dgm:spPr/>
      <dgm:t>
        <a:bodyPr/>
        <a:lstStyle/>
        <a:p>
          <a:pPr algn="ctr"/>
          <a:r>
            <a:rPr lang="en-US" sz="1800" dirty="0">
              <a:solidFill>
                <a:schemeClr val="accent5">
                  <a:lumMod val="50000"/>
                </a:schemeClr>
              </a:solidFill>
            </a:rPr>
            <a:t>Revising Paragraphs</a:t>
          </a:r>
        </a:p>
      </dgm:t>
    </dgm:pt>
    <dgm:pt modelId="{300B10C0-5C24-40A3-9BF4-A337DE709C3D}" type="parTrans" cxnId="{7B9C83F5-4D15-4446-A48B-2AD28EE598CB}">
      <dgm:prSet/>
      <dgm:spPr/>
      <dgm:t>
        <a:bodyPr/>
        <a:lstStyle/>
        <a:p>
          <a:endParaRPr lang="en-US"/>
        </a:p>
      </dgm:t>
    </dgm:pt>
    <dgm:pt modelId="{2C17A9B9-5DA1-4F50-8DF9-E07BC0B91455}" type="sibTrans" cxnId="{7B9C83F5-4D15-4446-A48B-2AD28EE598CB}">
      <dgm:prSet/>
      <dgm:spPr/>
      <dgm:t>
        <a:bodyPr/>
        <a:lstStyle/>
        <a:p>
          <a:endParaRPr lang="en-US"/>
        </a:p>
      </dgm:t>
    </dgm:pt>
    <dgm:pt modelId="{8763D80E-DC29-4834-BC98-691505F18C4C}">
      <dgm:prSet custT="1"/>
      <dgm:spPr/>
      <dgm:t>
        <a:bodyPr/>
        <a:lstStyle/>
        <a:p>
          <a:pPr algn="ctr"/>
          <a:r>
            <a:rPr lang="en-US" sz="1800" dirty="0">
              <a:solidFill>
                <a:schemeClr val="accent5">
                  <a:lumMod val="50000"/>
                </a:schemeClr>
              </a:solidFill>
            </a:rPr>
            <a:t>Revising Sections</a:t>
          </a:r>
        </a:p>
      </dgm:t>
    </dgm:pt>
    <dgm:pt modelId="{6FC22D96-9156-490A-BD31-F104FF1924AA}" type="parTrans" cxnId="{3D73006F-FA3D-4F70-86C2-5EC95AB6A659}">
      <dgm:prSet/>
      <dgm:spPr/>
      <dgm:t>
        <a:bodyPr/>
        <a:lstStyle/>
        <a:p>
          <a:endParaRPr lang="en-US"/>
        </a:p>
      </dgm:t>
    </dgm:pt>
    <dgm:pt modelId="{D1CA4D95-2974-45B9-8D27-3FC47EDB4BAB}" type="sibTrans" cxnId="{3D73006F-FA3D-4F70-86C2-5EC95AB6A659}">
      <dgm:prSet/>
      <dgm:spPr/>
      <dgm:t>
        <a:bodyPr/>
        <a:lstStyle/>
        <a:p>
          <a:endParaRPr lang="en-US"/>
        </a:p>
      </dgm:t>
    </dgm:pt>
    <dgm:pt modelId="{420F2715-3D3D-4124-BD01-1DBA87343F1A}">
      <dgm:prSet custT="1"/>
      <dgm:spPr/>
      <dgm:t>
        <a:bodyPr/>
        <a:lstStyle/>
        <a:p>
          <a:pPr algn="ctr"/>
          <a:r>
            <a:rPr lang="en-US" sz="1800" dirty="0">
              <a:solidFill>
                <a:schemeClr val="accent5">
                  <a:lumMod val="50000"/>
                </a:schemeClr>
              </a:solidFill>
            </a:rPr>
            <a:t>Revising the Paper</a:t>
          </a:r>
        </a:p>
      </dgm:t>
    </dgm:pt>
    <dgm:pt modelId="{6D56BBDF-5538-4D19-B127-B6A85322DB70}" type="parTrans" cxnId="{4F281533-BF83-4B07-8D17-723D716DAFDD}">
      <dgm:prSet/>
      <dgm:spPr/>
      <dgm:t>
        <a:bodyPr/>
        <a:lstStyle/>
        <a:p>
          <a:endParaRPr lang="en-US"/>
        </a:p>
      </dgm:t>
    </dgm:pt>
    <dgm:pt modelId="{A1E2FF25-315F-4E19-9F42-62E503206ED6}" type="sibTrans" cxnId="{4F281533-BF83-4B07-8D17-723D716DAFDD}">
      <dgm:prSet/>
      <dgm:spPr/>
      <dgm:t>
        <a:bodyPr/>
        <a:lstStyle/>
        <a:p>
          <a:endParaRPr lang="en-US"/>
        </a:p>
      </dgm:t>
    </dgm:pt>
    <dgm:pt modelId="{05C74E5F-1728-45D3-B844-B2B468C83F91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Each paragraph contains only one idea</a:t>
          </a:r>
        </a:p>
      </dgm:t>
    </dgm:pt>
    <dgm:pt modelId="{EAEDA4E7-6320-46B8-8639-10579366667A}" type="parTrans" cxnId="{F4BD13DF-BBC2-438C-8EF7-A66CD23C4696}">
      <dgm:prSet/>
      <dgm:spPr/>
      <dgm:t>
        <a:bodyPr/>
        <a:lstStyle/>
        <a:p>
          <a:endParaRPr lang="en-US"/>
        </a:p>
      </dgm:t>
    </dgm:pt>
    <dgm:pt modelId="{EAD6CA5F-F2D8-44DE-9604-97FDB72BA3EE}" type="sibTrans" cxnId="{F4BD13DF-BBC2-438C-8EF7-A66CD23C4696}">
      <dgm:prSet/>
      <dgm:spPr/>
      <dgm:t>
        <a:bodyPr/>
        <a:lstStyle/>
        <a:p>
          <a:endParaRPr lang="en-US"/>
        </a:p>
      </dgm:t>
    </dgm:pt>
    <dgm:pt modelId="{66B1A834-3EAF-486E-B27A-B7F67FB5299C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The first sentence in each paragraph states the main idea of the paragraph</a:t>
          </a:r>
        </a:p>
      </dgm:t>
    </dgm:pt>
    <dgm:pt modelId="{092C6B9B-FA17-439C-8EBB-3B9063901423}" type="parTrans" cxnId="{73B770C9-F4E6-4302-87BF-8C086FDF03E0}">
      <dgm:prSet/>
      <dgm:spPr/>
      <dgm:t>
        <a:bodyPr/>
        <a:lstStyle/>
        <a:p>
          <a:endParaRPr lang="en-US"/>
        </a:p>
      </dgm:t>
    </dgm:pt>
    <dgm:pt modelId="{34F3C816-F98A-4086-B126-E3D8491C8952}" type="sibTrans" cxnId="{73B770C9-F4E6-4302-87BF-8C086FDF03E0}">
      <dgm:prSet/>
      <dgm:spPr/>
      <dgm:t>
        <a:bodyPr/>
        <a:lstStyle/>
        <a:p>
          <a:endParaRPr lang="en-US"/>
        </a:p>
      </dgm:t>
    </dgm:pt>
    <dgm:pt modelId="{4A9E647C-070A-4D96-9C01-B7AEB62B5C05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Paragraphs introduce, explain, and summarize</a:t>
          </a:r>
        </a:p>
      </dgm:t>
    </dgm:pt>
    <dgm:pt modelId="{C583BFFE-D43B-40B5-B7CF-ACE56A441883}" type="parTrans" cxnId="{F06D3278-F44E-4DA1-80EA-24CF3672A85D}">
      <dgm:prSet/>
      <dgm:spPr/>
      <dgm:t>
        <a:bodyPr/>
        <a:lstStyle/>
        <a:p>
          <a:endParaRPr lang="en-US"/>
        </a:p>
      </dgm:t>
    </dgm:pt>
    <dgm:pt modelId="{6738928A-A508-4E17-8E2B-150C35D6EFDE}" type="sibTrans" cxnId="{F06D3278-F44E-4DA1-80EA-24CF3672A85D}">
      <dgm:prSet/>
      <dgm:spPr/>
      <dgm:t>
        <a:bodyPr/>
        <a:lstStyle/>
        <a:p>
          <a:endParaRPr lang="en-US"/>
        </a:p>
      </dgm:t>
    </dgm:pt>
    <dgm:pt modelId="{0650B350-8F8F-4873-9C07-9516E0522CEB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Each paragraph ends with a summary that reminds the reader of the main idea of the paragraph</a:t>
          </a:r>
        </a:p>
      </dgm:t>
    </dgm:pt>
    <dgm:pt modelId="{2F083707-4A35-4139-835E-20D551C8FA70}" type="parTrans" cxnId="{795C3480-3683-41C0-A6DB-94300BFE3F89}">
      <dgm:prSet/>
      <dgm:spPr/>
      <dgm:t>
        <a:bodyPr/>
        <a:lstStyle/>
        <a:p>
          <a:endParaRPr lang="en-US"/>
        </a:p>
      </dgm:t>
    </dgm:pt>
    <dgm:pt modelId="{C17F2917-C456-40E1-BBB0-F4EB1E6CDF30}" type="sibTrans" cxnId="{795C3480-3683-41C0-A6DB-94300BFE3F89}">
      <dgm:prSet/>
      <dgm:spPr/>
      <dgm:t>
        <a:bodyPr/>
        <a:lstStyle/>
        <a:p>
          <a:endParaRPr lang="en-US"/>
        </a:p>
      </dgm:t>
    </dgm:pt>
    <dgm:pt modelId="{5D185EFB-1A60-4018-B163-D53DF9B42C01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Each paragraph supports the goal of the section and the research question</a:t>
          </a:r>
        </a:p>
      </dgm:t>
    </dgm:pt>
    <dgm:pt modelId="{7A1285AA-0CF5-49DC-B623-04EC845AA9A5}" type="parTrans" cxnId="{9FCF0BC9-6C16-4EF8-BB5A-2024EBADF283}">
      <dgm:prSet/>
      <dgm:spPr/>
      <dgm:t>
        <a:bodyPr/>
        <a:lstStyle/>
        <a:p>
          <a:endParaRPr lang="en-US"/>
        </a:p>
      </dgm:t>
    </dgm:pt>
    <dgm:pt modelId="{A6ED2AB5-2C8D-4761-98DD-C6A3409BFD46}" type="sibTrans" cxnId="{9FCF0BC9-6C16-4EF8-BB5A-2024EBADF283}">
      <dgm:prSet/>
      <dgm:spPr/>
      <dgm:t>
        <a:bodyPr/>
        <a:lstStyle/>
        <a:p>
          <a:endParaRPr lang="en-US"/>
        </a:p>
      </dgm:t>
    </dgm:pt>
    <dgm:pt modelId="{1D897B78-6437-4929-94D6-757103FCFA3F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There are clear transitions between paragraphs</a:t>
          </a:r>
        </a:p>
      </dgm:t>
    </dgm:pt>
    <dgm:pt modelId="{4BA63FFB-7984-49C3-880F-45E156CB3C84}" type="parTrans" cxnId="{52F038AF-0624-4885-9BC6-52B16A9DD6C3}">
      <dgm:prSet/>
      <dgm:spPr/>
      <dgm:t>
        <a:bodyPr/>
        <a:lstStyle/>
        <a:p>
          <a:endParaRPr lang="en-US"/>
        </a:p>
      </dgm:t>
    </dgm:pt>
    <dgm:pt modelId="{0B729ABC-4B31-44BC-95DA-0E1A5DEF3E43}" type="sibTrans" cxnId="{52F038AF-0624-4885-9BC6-52B16A9DD6C3}">
      <dgm:prSet/>
      <dgm:spPr/>
      <dgm:t>
        <a:bodyPr/>
        <a:lstStyle/>
        <a:p>
          <a:endParaRPr lang="en-US"/>
        </a:p>
      </dgm:t>
    </dgm:pt>
    <dgm:pt modelId="{DAC45A77-4C5D-4224-BDCA-56608047AFAB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Each section begins with an introduction that states the goal of the section and how it supports the research question</a:t>
          </a:r>
        </a:p>
      </dgm:t>
    </dgm:pt>
    <dgm:pt modelId="{582BD39A-3922-4C6A-9DCA-4B19910BB0E9}" type="parTrans" cxnId="{79A4D14A-47B9-4636-9664-F88230A9E1FE}">
      <dgm:prSet/>
      <dgm:spPr/>
      <dgm:t>
        <a:bodyPr/>
        <a:lstStyle/>
        <a:p>
          <a:endParaRPr lang="en-US"/>
        </a:p>
      </dgm:t>
    </dgm:pt>
    <dgm:pt modelId="{D3152868-D948-47DA-A4E5-4150E57168B2}" type="sibTrans" cxnId="{79A4D14A-47B9-4636-9664-F88230A9E1FE}">
      <dgm:prSet/>
      <dgm:spPr/>
      <dgm:t>
        <a:bodyPr/>
        <a:lstStyle/>
        <a:p>
          <a:endParaRPr lang="en-US"/>
        </a:p>
      </dgm:t>
    </dgm:pt>
    <dgm:pt modelId="{478AA6B9-5B29-4DD7-A6FC-BE6B4F56D6FE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The paragraphs are organized logically within sections, so that readers can understand the thought process</a:t>
          </a:r>
        </a:p>
      </dgm:t>
    </dgm:pt>
    <dgm:pt modelId="{502741CE-153A-498F-8419-788310762081}" type="parTrans" cxnId="{A1702AB0-C555-40E5-BEA0-10195B8C8211}">
      <dgm:prSet/>
      <dgm:spPr/>
      <dgm:t>
        <a:bodyPr/>
        <a:lstStyle/>
        <a:p>
          <a:endParaRPr lang="en-US"/>
        </a:p>
      </dgm:t>
    </dgm:pt>
    <dgm:pt modelId="{95F94996-98B2-44C1-96DC-F3A189297320}" type="sibTrans" cxnId="{A1702AB0-C555-40E5-BEA0-10195B8C8211}">
      <dgm:prSet/>
      <dgm:spPr/>
      <dgm:t>
        <a:bodyPr/>
        <a:lstStyle/>
        <a:p>
          <a:endParaRPr lang="en-US"/>
        </a:p>
      </dgm:t>
    </dgm:pt>
    <dgm:pt modelId="{236B0240-796B-40EB-8363-A38810746392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Each section contains a conclusion that reminds the reader of the goal and how it supports the research question</a:t>
          </a:r>
        </a:p>
      </dgm:t>
    </dgm:pt>
    <dgm:pt modelId="{D9850441-3927-446D-B105-CE338EFC6238}" type="parTrans" cxnId="{3B5250B4-5DA5-4C1F-95D4-650F0E24C543}">
      <dgm:prSet/>
      <dgm:spPr/>
      <dgm:t>
        <a:bodyPr/>
        <a:lstStyle/>
        <a:p>
          <a:endParaRPr lang="en-US"/>
        </a:p>
      </dgm:t>
    </dgm:pt>
    <dgm:pt modelId="{52F96D67-E0B1-4861-AFBF-163AD202D57C}" type="sibTrans" cxnId="{3B5250B4-5DA5-4C1F-95D4-650F0E24C543}">
      <dgm:prSet/>
      <dgm:spPr/>
      <dgm:t>
        <a:bodyPr/>
        <a:lstStyle/>
        <a:p>
          <a:endParaRPr lang="en-US"/>
        </a:p>
      </dgm:t>
    </dgm:pt>
    <dgm:pt modelId="{0ECBC336-F75C-4CB7-82D8-D3116462CAB6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The sections are organized logically to help readers understand the thought process</a:t>
          </a:r>
        </a:p>
      </dgm:t>
    </dgm:pt>
    <dgm:pt modelId="{ED88AE22-D30A-429D-B3A3-191BB8DC0024}" type="parTrans" cxnId="{2F0400E5-5B17-48D3-89D1-98780FA50F2A}">
      <dgm:prSet/>
      <dgm:spPr/>
      <dgm:t>
        <a:bodyPr/>
        <a:lstStyle/>
        <a:p>
          <a:endParaRPr lang="en-US"/>
        </a:p>
      </dgm:t>
    </dgm:pt>
    <dgm:pt modelId="{A35DCCD8-4FA2-4554-8942-64D7B52126C8}" type="sibTrans" cxnId="{2F0400E5-5B17-48D3-89D1-98780FA50F2A}">
      <dgm:prSet/>
      <dgm:spPr/>
      <dgm:t>
        <a:bodyPr/>
        <a:lstStyle/>
        <a:p>
          <a:endParaRPr lang="en-US"/>
        </a:p>
      </dgm:t>
    </dgm:pt>
    <dgm:pt modelId="{1BA00915-6CBA-42D9-B793-35FD881423D8}">
      <dgm:prSet custT="1"/>
      <dgm:spPr/>
      <dgm:t>
        <a:bodyPr/>
        <a:lstStyle/>
        <a:p>
          <a:r>
            <a:rPr lang="en-US" sz="1100" dirty="0">
              <a:solidFill>
                <a:schemeClr val="accent5">
                  <a:lumMod val="50000"/>
                </a:schemeClr>
              </a:solidFill>
            </a:rPr>
            <a:t>Each section supports answering the research question</a:t>
          </a:r>
        </a:p>
      </dgm:t>
    </dgm:pt>
    <dgm:pt modelId="{125E9A1A-2881-49BD-8DE8-AE95202018CA}" type="parTrans" cxnId="{3022C20E-D3C0-488A-9B7A-A74CA95FBC9B}">
      <dgm:prSet/>
      <dgm:spPr/>
      <dgm:t>
        <a:bodyPr/>
        <a:lstStyle/>
        <a:p>
          <a:endParaRPr lang="en-US"/>
        </a:p>
      </dgm:t>
    </dgm:pt>
    <dgm:pt modelId="{D1A33CB5-0A49-4CC3-A636-5240EB934D88}" type="sibTrans" cxnId="{3022C20E-D3C0-488A-9B7A-A74CA95FBC9B}">
      <dgm:prSet/>
      <dgm:spPr/>
      <dgm:t>
        <a:bodyPr/>
        <a:lstStyle/>
        <a:p>
          <a:endParaRPr lang="en-US"/>
        </a:p>
      </dgm:t>
    </dgm:pt>
    <dgm:pt modelId="{CC9ACB98-9BD6-4D09-B600-77D4098B7A4B}" type="pres">
      <dgm:prSet presAssocID="{FB79312A-4BF0-4930-BDF7-93CE0312ED31}" presName="layout" presStyleCnt="0">
        <dgm:presLayoutVars>
          <dgm:chMax/>
          <dgm:chPref/>
          <dgm:dir/>
          <dgm:resizeHandles/>
        </dgm:presLayoutVars>
      </dgm:prSet>
      <dgm:spPr/>
    </dgm:pt>
    <dgm:pt modelId="{BD77334B-3A57-410D-B8AC-E7613C95D64C}" type="pres">
      <dgm:prSet presAssocID="{443782D3-D293-4F7C-B180-B6201B30AFA9}" presName="root" presStyleCnt="0">
        <dgm:presLayoutVars>
          <dgm:chMax/>
          <dgm:chPref/>
        </dgm:presLayoutVars>
      </dgm:prSet>
      <dgm:spPr/>
    </dgm:pt>
    <dgm:pt modelId="{DF9AFA45-E991-4607-AFCB-975FF9448374}" type="pres">
      <dgm:prSet presAssocID="{443782D3-D293-4F7C-B180-B6201B30AFA9}" presName="rootComposite" presStyleCnt="0">
        <dgm:presLayoutVars/>
      </dgm:prSet>
      <dgm:spPr/>
    </dgm:pt>
    <dgm:pt modelId="{F639CB46-140D-4A23-A0A9-F9EED3826EC0}" type="pres">
      <dgm:prSet presAssocID="{443782D3-D293-4F7C-B180-B6201B30AFA9}" presName="ParentAccent" presStyleLbl="alignNode1" presStyleIdx="0" presStyleCnt="3"/>
      <dgm:spPr/>
    </dgm:pt>
    <dgm:pt modelId="{A4ECC539-79FD-481A-BCA3-A4FEF29BD9D8}" type="pres">
      <dgm:prSet presAssocID="{443782D3-D293-4F7C-B180-B6201B30AFA9}" presName="ParentSmallAccent" presStyleLbl="fgAcc1" presStyleIdx="0" presStyleCnt="3"/>
      <dgm:spPr>
        <a:solidFill>
          <a:schemeClr val="accent5">
            <a:alpha val="90000"/>
          </a:schemeClr>
        </a:solidFill>
      </dgm:spPr>
    </dgm:pt>
    <dgm:pt modelId="{669033DE-4746-4785-A112-351C234781B8}" type="pres">
      <dgm:prSet presAssocID="{443782D3-D293-4F7C-B180-B6201B30AFA9}" presName="Parent" presStyleLbl="revTx" presStyleIdx="0" presStyleCnt="19">
        <dgm:presLayoutVars>
          <dgm:chMax/>
          <dgm:chPref val="4"/>
          <dgm:bulletEnabled val="1"/>
        </dgm:presLayoutVars>
      </dgm:prSet>
      <dgm:spPr/>
    </dgm:pt>
    <dgm:pt modelId="{30FA7656-A527-4A26-A018-4F4850B72202}" type="pres">
      <dgm:prSet presAssocID="{443782D3-D293-4F7C-B180-B6201B30AFA9}" presName="childShape" presStyleCnt="0">
        <dgm:presLayoutVars>
          <dgm:chMax val="0"/>
          <dgm:chPref val="0"/>
        </dgm:presLayoutVars>
      </dgm:prSet>
      <dgm:spPr/>
    </dgm:pt>
    <dgm:pt modelId="{DEA9D0A6-E13F-4A94-BBD0-FDA3B3387491}" type="pres">
      <dgm:prSet presAssocID="{05C74E5F-1728-45D3-B844-B2B468C83F91}" presName="childComposite" presStyleCnt="0">
        <dgm:presLayoutVars>
          <dgm:chMax val="0"/>
          <dgm:chPref val="0"/>
        </dgm:presLayoutVars>
      </dgm:prSet>
      <dgm:spPr/>
    </dgm:pt>
    <dgm:pt modelId="{8C016FCE-6895-42A0-9706-0A5AE4138C48}" type="pres">
      <dgm:prSet presAssocID="{05C74E5F-1728-45D3-B844-B2B468C83F91}" presName="ChildAccent" presStyleLbl="solidFgAcc1" presStyleIdx="0" presStyleCnt="16"/>
      <dgm:spPr/>
    </dgm:pt>
    <dgm:pt modelId="{06B4CFAD-58E3-4B75-AD5D-0D3398BEDB47}" type="pres">
      <dgm:prSet presAssocID="{05C74E5F-1728-45D3-B844-B2B468C83F91}" presName="Child" presStyleLbl="revTx" presStyleIdx="1" presStyleCnt="19">
        <dgm:presLayoutVars>
          <dgm:chMax val="0"/>
          <dgm:chPref val="0"/>
          <dgm:bulletEnabled val="1"/>
        </dgm:presLayoutVars>
      </dgm:prSet>
      <dgm:spPr/>
    </dgm:pt>
    <dgm:pt modelId="{08ACD279-0871-49A6-A78B-5ED851079BF7}" type="pres">
      <dgm:prSet presAssocID="{66B1A834-3EAF-486E-B27A-B7F67FB5299C}" presName="childComposite" presStyleCnt="0">
        <dgm:presLayoutVars>
          <dgm:chMax val="0"/>
          <dgm:chPref val="0"/>
        </dgm:presLayoutVars>
      </dgm:prSet>
      <dgm:spPr/>
    </dgm:pt>
    <dgm:pt modelId="{C86B49E8-2573-4E3E-AF3C-EDFBEC8C180C}" type="pres">
      <dgm:prSet presAssocID="{66B1A834-3EAF-486E-B27A-B7F67FB5299C}" presName="ChildAccent" presStyleLbl="solidFgAcc1" presStyleIdx="1" presStyleCnt="16"/>
      <dgm:spPr/>
    </dgm:pt>
    <dgm:pt modelId="{89A4B8A1-27FE-4FE0-9485-05E0BE8AAECC}" type="pres">
      <dgm:prSet presAssocID="{66B1A834-3EAF-486E-B27A-B7F67FB5299C}" presName="Child" presStyleLbl="revTx" presStyleIdx="2" presStyleCnt="19">
        <dgm:presLayoutVars>
          <dgm:chMax val="0"/>
          <dgm:chPref val="0"/>
          <dgm:bulletEnabled val="1"/>
        </dgm:presLayoutVars>
      </dgm:prSet>
      <dgm:spPr/>
    </dgm:pt>
    <dgm:pt modelId="{195493A2-A35F-4470-ACEC-74ED042B544C}" type="pres">
      <dgm:prSet presAssocID="{4A9E647C-070A-4D96-9C01-B7AEB62B5C05}" presName="childComposite" presStyleCnt="0">
        <dgm:presLayoutVars>
          <dgm:chMax val="0"/>
          <dgm:chPref val="0"/>
        </dgm:presLayoutVars>
      </dgm:prSet>
      <dgm:spPr/>
    </dgm:pt>
    <dgm:pt modelId="{AFFA0952-6C02-45A0-A008-2D38E7E28AB8}" type="pres">
      <dgm:prSet presAssocID="{4A9E647C-070A-4D96-9C01-B7AEB62B5C05}" presName="ChildAccent" presStyleLbl="solidFgAcc1" presStyleIdx="2" presStyleCnt="16"/>
      <dgm:spPr/>
    </dgm:pt>
    <dgm:pt modelId="{21EA69AC-937B-4026-BF67-1D0901F77487}" type="pres">
      <dgm:prSet presAssocID="{4A9E647C-070A-4D96-9C01-B7AEB62B5C05}" presName="Child" presStyleLbl="revTx" presStyleIdx="3" presStyleCnt="19">
        <dgm:presLayoutVars>
          <dgm:chMax val="0"/>
          <dgm:chPref val="0"/>
          <dgm:bulletEnabled val="1"/>
        </dgm:presLayoutVars>
      </dgm:prSet>
      <dgm:spPr/>
    </dgm:pt>
    <dgm:pt modelId="{FF4388E3-D3BF-44BD-8BBE-31E997469B3C}" type="pres">
      <dgm:prSet presAssocID="{0650B350-8F8F-4873-9C07-9516E0522CEB}" presName="childComposite" presStyleCnt="0">
        <dgm:presLayoutVars>
          <dgm:chMax val="0"/>
          <dgm:chPref val="0"/>
        </dgm:presLayoutVars>
      </dgm:prSet>
      <dgm:spPr/>
    </dgm:pt>
    <dgm:pt modelId="{0EAB1122-D37F-4F38-BD21-E87A61889139}" type="pres">
      <dgm:prSet presAssocID="{0650B350-8F8F-4873-9C07-9516E0522CEB}" presName="ChildAccent" presStyleLbl="solidFgAcc1" presStyleIdx="3" presStyleCnt="16"/>
      <dgm:spPr/>
    </dgm:pt>
    <dgm:pt modelId="{38C8163A-1BE7-4C97-92F7-30F16C3A5EF5}" type="pres">
      <dgm:prSet presAssocID="{0650B350-8F8F-4873-9C07-9516E0522CEB}" presName="Child" presStyleLbl="revTx" presStyleIdx="4" presStyleCnt="19">
        <dgm:presLayoutVars>
          <dgm:chMax val="0"/>
          <dgm:chPref val="0"/>
          <dgm:bulletEnabled val="1"/>
        </dgm:presLayoutVars>
      </dgm:prSet>
      <dgm:spPr/>
    </dgm:pt>
    <dgm:pt modelId="{761FAD70-00B4-4571-8822-471F7E188BDB}" type="pres">
      <dgm:prSet presAssocID="{1D897B78-6437-4929-94D6-757103FCFA3F}" presName="childComposite" presStyleCnt="0">
        <dgm:presLayoutVars>
          <dgm:chMax val="0"/>
          <dgm:chPref val="0"/>
        </dgm:presLayoutVars>
      </dgm:prSet>
      <dgm:spPr/>
    </dgm:pt>
    <dgm:pt modelId="{4FA7E2A1-4C51-4832-BD2C-3467FA81446B}" type="pres">
      <dgm:prSet presAssocID="{1D897B78-6437-4929-94D6-757103FCFA3F}" presName="ChildAccent" presStyleLbl="solidFgAcc1" presStyleIdx="4" presStyleCnt="16"/>
      <dgm:spPr/>
    </dgm:pt>
    <dgm:pt modelId="{220A839E-BE18-4ECF-B493-4FB0AE771F65}" type="pres">
      <dgm:prSet presAssocID="{1D897B78-6437-4929-94D6-757103FCFA3F}" presName="Child" presStyleLbl="revTx" presStyleIdx="5" presStyleCnt="19">
        <dgm:presLayoutVars>
          <dgm:chMax val="0"/>
          <dgm:chPref val="0"/>
          <dgm:bulletEnabled val="1"/>
        </dgm:presLayoutVars>
      </dgm:prSet>
      <dgm:spPr/>
    </dgm:pt>
    <dgm:pt modelId="{792275A9-23B6-49DB-85E2-1B33B926CD4E}" type="pres">
      <dgm:prSet presAssocID="{5D185EFB-1A60-4018-B163-D53DF9B42C01}" presName="childComposite" presStyleCnt="0">
        <dgm:presLayoutVars>
          <dgm:chMax val="0"/>
          <dgm:chPref val="0"/>
        </dgm:presLayoutVars>
      </dgm:prSet>
      <dgm:spPr/>
    </dgm:pt>
    <dgm:pt modelId="{E06B08A5-7CE4-44E0-B0EC-C02BC216E970}" type="pres">
      <dgm:prSet presAssocID="{5D185EFB-1A60-4018-B163-D53DF9B42C01}" presName="ChildAccent" presStyleLbl="solidFgAcc1" presStyleIdx="5" presStyleCnt="16"/>
      <dgm:spPr/>
    </dgm:pt>
    <dgm:pt modelId="{33093DDC-CD49-4D8A-BA4C-3558A6C830BF}" type="pres">
      <dgm:prSet presAssocID="{5D185EFB-1A60-4018-B163-D53DF9B42C01}" presName="Child" presStyleLbl="revTx" presStyleIdx="6" presStyleCnt="19">
        <dgm:presLayoutVars>
          <dgm:chMax val="0"/>
          <dgm:chPref val="0"/>
          <dgm:bulletEnabled val="1"/>
        </dgm:presLayoutVars>
      </dgm:prSet>
      <dgm:spPr/>
    </dgm:pt>
    <dgm:pt modelId="{A93C82E0-C397-4C96-B3A6-7AEB848913ED}" type="pres">
      <dgm:prSet presAssocID="{8763D80E-DC29-4834-BC98-691505F18C4C}" presName="root" presStyleCnt="0">
        <dgm:presLayoutVars>
          <dgm:chMax/>
          <dgm:chPref/>
        </dgm:presLayoutVars>
      </dgm:prSet>
      <dgm:spPr/>
    </dgm:pt>
    <dgm:pt modelId="{8124D034-5C97-4D9E-AA58-7839719FB477}" type="pres">
      <dgm:prSet presAssocID="{8763D80E-DC29-4834-BC98-691505F18C4C}" presName="rootComposite" presStyleCnt="0">
        <dgm:presLayoutVars/>
      </dgm:prSet>
      <dgm:spPr/>
    </dgm:pt>
    <dgm:pt modelId="{DF3E96AE-4F77-437A-8A52-E68293D495C8}" type="pres">
      <dgm:prSet presAssocID="{8763D80E-DC29-4834-BC98-691505F18C4C}" presName="ParentAccent" presStyleLbl="alignNode1" presStyleIdx="1" presStyleCnt="3"/>
      <dgm:spPr/>
    </dgm:pt>
    <dgm:pt modelId="{804C6102-6856-44EF-A8AD-85DD0BC9D371}" type="pres">
      <dgm:prSet presAssocID="{8763D80E-DC29-4834-BC98-691505F18C4C}" presName="ParentSmallAccent" presStyleLbl="fgAcc1" presStyleIdx="1" presStyleCnt="3"/>
      <dgm:spPr>
        <a:solidFill>
          <a:schemeClr val="accent5">
            <a:alpha val="90000"/>
          </a:schemeClr>
        </a:solidFill>
      </dgm:spPr>
    </dgm:pt>
    <dgm:pt modelId="{252485D6-4A21-4EB5-BB82-3B586415C57C}" type="pres">
      <dgm:prSet presAssocID="{8763D80E-DC29-4834-BC98-691505F18C4C}" presName="Parent" presStyleLbl="revTx" presStyleIdx="7" presStyleCnt="19">
        <dgm:presLayoutVars>
          <dgm:chMax/>
          <dgm:chPref val="4"/>
          <dgm:bulletEnabled val="1"/>
        </dgm:presLayoutVars>
      </dgm:prSet>
      <dgm:spPr/>
    </dgm:pt>
    <dgm:pt modelId="{BBD888E4-F44F-4A0E-891B-5E18A62248D2}" type="pres">
      <dgm:prSet presAssocID="{8763D80E-DC29-4834-BC98-691505F18C4C}" presName="childShape" presStyleCnt="0">
        <dgm:presLayoutVars>
          <dgm:chMax val="0"/>
          <dgm:chPref val="0"/>
        </dgm:presLayoutVars>
      </dgm:prSet>
      <dgm:spPr/>
    </dgm:pt>
    <dgm:pt modelId="{E8508CBA-878C-4230-BA17-EFF6F8A719F2}" type="pres">
      <dgm:prSet presAssocID="{DAC45A77-4C5D-4224-BDCA-56608047AFAB}" presName="childComposite" presStyleCnt="0">
        <dgm:presLayoutVars>
          <dgm:chMax val="0"/>
          <dgm:chPref val="0"/>
        </dgm:presLayoutVars>
      </dgm:prSet>
      <dgm:spPr/>
    </dgm:pt>
    <dgm:pt modelId="{A321AC65-A855-4249-BF42-64F7370F547A}" type="pres">
      <dgm:prSet presAssocID="{DAC45A77-4C5D-4224-BDCA-56608047AFAB}" presName="ChildAccent" presStyleLbl="solidFgAcc1" presStyleIdx="6" presStyleCnt="16"/>
      <dgm:spPr/>
    </dgm:pt>
    <dgm:pt modelId="{15BC9AB9-1F96-47F6-AEA7-B545245EB69B}" type="pres">
      <dgm:prSet presAssocID="{DAC45A77-4C5D-4224-BDCA-56608047AFAB}" presName="Child" presStyleLbl="revTx" presStyleIdx="8" presStyleCnt="19">
        <dgm:presLayoutVars>
          <dgm:chMax val="0"/>
          <dgm:chPref val="0"/>
          <dgm:bulletEnabled val="1"/>
        </dgm:presLayoutVars>
      </dgm:prSet>
      <dgm:spPr/>
    </dgm:pt>
    <dgm:pt modelId="{B626B857-7E49-4BA5-91D3-BB9CE266D213}" type="pres">
      <dgm:prSet presAssocID="{478AA6B9-5B29-4DD7-A6FC-BE6B4F56D6FE}" presName="childComposite" presStyleCnt="0">
        <dgm:presLayoutVars>
          <dgm:chMax val="0"/>
          <dgm:chPref val="0"/>
        </dgm:presLayoutVars>
      </dgm:prSet>
      <dgm:spPr/>
    </dgm:pt>
    <dgm:pt modelId="{11DB8D69-CFB6-4912-9B4B-3701F8FA1A4A}" type="pres">
      <dgm:prSet presAssocID="{478AA6B9-5B29-4DD7-A6FC-BE6B4F56D6FE}" presName="ChildAccent" presStyleLbl="solidFgAcc1" presStyleIdx="7" presStyleCnt="16"/>
      <dgm:spPr/>
    </dgm:pt>
    <dgm:pt modelId="{07C68155-95E8-478F-B911-E0C68C2BDCD8}" type="pres">
      <dgm:prSet presAssocID="{478AA6B9-5B29-4DD7-A6FC-BE6B4F56D6FE}" presName="Child" presStyleLbl="revTx" presStyleIdx="9" presStyleCnt="19">
        <dgm:presLayoutVars>
          <dgm:chMax val="0"/>
          <dgm:chPref val="0"/>
          <dgm:bulletEnabled val="1"/>
        </dgm:presLayoutVars>
      </dgm:prSet>
      <dgm:spPr/>
    </dgm:pt>
    <dgm:pt modelId="{3186E451-5A20-4888-9805-4432B069147C}" type="pres">
      <dgm:prSet presAssocID="{236B0240-796B-40EB-8363-A38810746392}" presName="childComposite" presStyleCnt="0">
        <dgm:presLayoutVars>
          <dgm:chMax val="0"/>
          <dgm:chPref val="0"/>
        </dgm:presLayoutVars>
      </dgm:prSet>
      <dgm:spPr/>
    </dgm:pt>
    <dgm:pt modelId="{58CEC1D0-24BD-4BE4-B839-5AA2843D3CED}" type="pres">
      <dgm:prSet presAssocID="{236B0240-796B-40EB-8363-A38810746392}" presName="ChildAccent" presStyleLbl="solidFgAcc1" presStyleIdx="8" presStyleCnt="16"/>
      <dgm:spPr/>
    </dgm:pt>
    <dgm:pt modelId="{C4C9632B-9C39-468D-BFC2-4EB3E9C79577}" type="pres">
      <dgm:prSet presAssocID="{236B0240-796B-40EB-8363-A38810746392}" presName="Child" presStyleLbl="revTx" presStyleIdx="10" presStyleCnt="19">
        <dgm:presLayoutVars>
          <dgm:chMax val="0"/>
          <dgm:chPref val="0"/>
          <dgm:bulletEnabled val="1"/>
        </dgm:presLayoutVars>
      </dgm:prSet>
      <dgm:spPr/>
    </dgm:pt>
    <dgm:pt modelId="{75193BA1-DAEC-4886-A465-B77F98C91152}" type="pres">
      <dgm:prSet presAssocID="{0ECBC336-F75C-4CB7-82D8-D3116462CAB6}" presName="childComposite" presStyleCnt="0">
        <dgm:presLayoutVars>
          <dgm:chMax val="0"/>
          <dgm:chPref val="0"/>
        </dgm:presLayoutVars>
      </dgm:prSet>
      <dgm:spPr/>
    </dgm:pt>
    <dgm:pt modelId="{0C1AA1AE-A12A-4505-B7FE-0F58C05FD4BF}" type="pres">
      <dgm:prSet presAssocID="{0ECBC336-F75C-4CB7-82D8-D3116462CAB6}" presName="ChildAccent" presStyleLbl="solidFgAcc1" presStyleIdx="9" presStyleCnt="16"/>
      <dgm:spPr/>
    </dgm:pt>
    <dgm:pt modelId="{ED01C938-B277-45AD-8BE3-D5D6DD47BAE3}" type="pres">
      <dgm:prSet presAssocID="{0ECBC336-F75C-4CB7-82D8-D3116462CAB6}" presName="Child" presStyleLbl="revTx" presStyleIdx="11" presStyleCnt="19">
        <dgm:presLayoutVars>
          <dgm:chMax val="0"/>
          <dgm:chPref val="0"/>
          <dgm:bulletEnabled val="1"/>
        </dgm:presLayoutVars>
      </dgm:prSet>
      <dgm:spPr/>
    </dgm:pt>
    <dgm:pt modelId="{B5A6C0F9-1981-4802-8C63-37D5A7A99CFB}" type="pres">
      <dgm:prSet presAssocID="{1BA00915-6CBA-42D9-B793-35FD881423D8}" presName="childComposite" presStyleCnt="0">
        <dgm:presLayoutVars>
          <dgm:chMax val="0"/>
          <dgm:chPref val="0"/>
        </dgm:presLayoutVars>
      </dgm:prSet>
      <dgm:spPr/>
    </dgm:pt>
    <dgm:pt modelId="{36F4AF0D-5083-424C-8366-6D28F7C67499}" type="pres">
      <dgm:prSet presAssocID="{1BA00915-6CBA-42D9-B793-35FD881423D8}" presName="ChildAccent" presStyleLbl="solidFgAcc1" presStyleIdx="10" presStyleCnt="16"/>
      <dgm:spPr/>
    </dgm:pt>
    <dgm:pt modelId="{CA4587B8-A2B1-404C-A1D2-A53AA987B164}" type="pres">
      <dgm:prSet presAssocID="{1BA00915-6CBA-42D9-B793-35FD881423D8}" presName="Child" presStyleLbl="revTx" presStyleIdx="12" presStyleCnt="19">
        <dgm:presLayoutVars>
          <dgm:chMax val="0"/>
          <dgm:chPref val="0"/>
          <dgm:bulletEnabled val="1"/>
        </dgm:presLayoutVars>
      </dgm:prSet>
      <dgm:spPr/>
    </dgm:pt>
    <dgm:pt modelId="{AFBF5E94-2156-431F-A619-2F56F9110592}" type="pres">
      <dgm:prSet presAssocID="{420F2715-3D3D-4124-BD01-1DBA87343F1A}" presName="root" presStyleCnt="0">
        <dgm:presLayoutVars>
          <dgm:chMax/>
          <dgm:chPref/>
        </dgm:presLayoutVars>
      </dgm:prSet>
      <dgm:spPr/>
    </dgm:pt>
    <dgm:pt modelId="{9D79E6F2-784C-416A-8681-D4B115746BBF}" type="pres">
      <dgm:prSet presAssocID="{420F2715-3D3D-4124-BD01-1DBA87343F1A}" presName="rootComposite" presStyleCnt="0">
        <dgm:presLayoutVars/>
      </dgm:prSet>
      <dgm:spPr/>
    </dgm:pt>
    <dgm:pt modelId="{CE95A2C9-5635-40C9-95FF-693DDBC69603}" type="pres">
      <dgm:prSet presAssocID="{420F2715-3D3D-4124-BD01-1DBA87343F1A}" presName="ParentAccent" presStyleLbl="alignNode1" presStyleIdx="2" presStyleCnt="3"/>
      <dgm:spPr/>
    </dgm:pt>
    <dgm:pt modelId="{99CEBC61-310A-4DE8-8A09-E5BD0B1CFB8A}" type="pres">
      <dgm:prSet presAssocID="{420F2715-3D3D-4124-BD01-1DBA87343F1A}" presName="ParentSmallAccent" presStyleLbl="fgAcc1" presStyleIdx="2" presStyleCnt="3"/>
      <dgm:spPr>
        <a:solidFill>
          <a:schemeClr val="accent5">
            <a:alpha val="90000"/>
          </a:schemeClr>
        </a:solidFill>
      </dgm:spPr>
    </dgm:pt>
    <dgm:pt modelId="{EB1B30B1-74FF-45AB-9678-2CADE5391A5A}" type="pres">
      <dgm:prSet presAssocID="{420F2715-3D3D-4124-BD01-1DBA87343F1A}" presName="Parent" presStyleLbl="revTx" presStyleIdx="13" presStyleCnt="19">
        <dgm:presLayoutVars>
          <dgm:chMax/>
          <dgm:chPref val="4"/>
          <dgm:bulletEnabled val="1"/>
        </dgm:presLayoutVars>
      </dgm:prSet>
      <dgm:spPr/>
    </dgm:pt>
    <dgm:pt modelId="{DF6F39ED-638E-4A58-9221-18B3230AAD94}" type="pres">
      <dgm:prSet presAssocID="{420F2715-3D3D-4124-BD01-1DBA87343F1A}" presName="childShape" presStyleCnt="0">
        <dgm:presLayoutVars>
          <dgm:chMax val="0"/>
          <dgm:chPref val="0"/>
        </dgm:presLayoutVars>
      </dgm:prSet>
      <dgm:spPr/>
    </dgm:pt>
    <dgm:pt modelId="{CD48CDE5-0DD1-4617-BF54-D5001642F5AE}" type="pres">
      <dgm:prSet presAssocID="{4BAA95B5-CF27-41D8-8E2C-B5A16D196147}" presName="childComposite" presStyleCnt="0">
        <dgm:presLayoutVars>
          <dgm:chMax val="0"/>
          <dgm:chPref val="0"/>
        </dgm:presLayoutVars>
      </dgm:prSet>
      <dgm:spPr/>
    </dgm:pt>
    <dgm:pt modelId="{060B1205-ED92-47CD-88A9-AE10934A24FB}" type="pres">
      <dgm:prSet presAssocID="{4BAA95B5-CF27-41D8-8E2C-B5A16D196147}" presName="ChildAccent" presStyleLbl="solidFgAcc1" presStyleIdx="11" presStyleCnt="16"/>
      <dgm:spPr/>
    </dgm:pt>
    <dgm:pt modelId="{5D6E0B63-3C32-4938-B9EE-4E6EFD457E3C}" type="pres">
      <dgm:prSet presAssocID="{4BAA95B5-CF27-41D8-8E2C-B5A16D196147}" presName="Child" presStyleLbl="revTx" presStyleIdx="14" presStyleCnt="19">
        <dgm:presLayoutVars>
          <dgm:chMax val="0"/>
          <dgm:chPref val="0"/>
          <dgm:bulletEnabled val="1"/>
        </dgm:presLayoutVars>
      </dgm:prSet>
      <dgm:spPr/>
    </dgm:pt>
    <dgm:pt modelId="{FFF9D33B-08BE-43C8-8C86-4916E62FFB9F}" type="pres">
      <dgm:prSet presAssocID="{AE3063B0-CD98-40A4-9156-836149E3A6E2}" presName="childComposite" presStyleCnt="0">
        <dgm:presLayoutVars>
          <dgm:chMax val="0"/>
          <dgm:chPref val="0"/>
        </dgm:presLayoutVars>
      </dgm:prSet>
      <dgm:spPr/>
    </dgm:pt>
    <dgm:pt modelId="{10A2EAC6-430B-4C6A-9F4C-1131CAF57E3A}" type="pres">
      <dgm:prSet presAssocID="{AE3063B0-CD98-40A4-9156-836149E3A6E2}" presName="ChildAccent" presStyleLbl="solidFgAcc1" presStyleIdx="12" presStyleCnt="16"/>
      <dgm:spPr/>
    </dgm:pt>
    <dgm:pt modelId="{852BDF54-32B1-481A-A34F-9750EC3DB896}" type="pres">
      <dgm:prSet presAssocID="{AE3063B0-CD98-40A4-9156-836149E3A6E2}" presName="Child" presStyleLbl="revTx" presStyleIdx="15" presStyleCnt="19">
        <dgm:presLayoutVars>
          <dgm:chMax val="0"/>
          <dgm:chPref val="0"/>
          <dgm:bulletEnabled val="1"/>
        </dgm:presLayoutVars>
      </dgm:prSet>
      <dgm:spPr/>
    </dgm:pt>
    <dgm:pt modelId="{CA0AF42C-14D9-40FE-B336-9B096D63C465}" type="pres">
      <dgm:prSet presAssocID="{A2A8DD17-8562-48AB-B6A4-065DA302B1DE}" presName="childComposite" presStyleCnt="0">
        <dgm:presLayoutVars>
          <dgm:chMax val="0"/>
          <dgm:chPref val="0"/>
        </dgm:presLayoutVars>
      </dgm:prSet>
      <dgm:spPr/>
    </dgm:pt>
    <dgm:pt modelId="{DDF5E986-2988-4B86-B0A7-8BA8DA283044}" type="pres">
      <dgm:prSet presAssocID="{A2A8DD17-8562-48AB-B6A4-065DA302B1DE}" presName="ChildAccent" presStyleLbl="solidFgAcc1" presStyleIdx="13" presStyleCnt="16"/>
      <dgm:spPr/>
    </dgm:pt>
    <dgm:pt modelId="{189FB953-9052-4F29-B1F4-BC64759BABE3}" type="pres">
      <dgm:prSet presAssocID="{A2A8DD17-8562-48AB-B6A4-065DA302B1DE}" presName="Child" presStyleLbl="revTx" presStyleIdx="16" presStyleCnt="19">
        <dgm:presLayoutVars>
          <dgm:chMax val="0"/>
          <dgm:chPref val="0"/>
          <dgm:bulletEnabled val="1"/>
        </dgm:presLayoutVars>
      </dgm:prSet>
      <dgm:spPr/>
    </dgm:pt>
    <dgm:pt modelId="{3E69911D-617C-4AA6-818D-F1714B9A3A7B}" type="pres">
      <dgm:prSet presAssocID="{EE5EFEE8-1ABE-47FA-9FCD-A1FC665CB0B1}" presName="childComposite" presStyleCnt="0">
        <dgm:presLayoutVars>
          <dgm:chMax val="0"/>
          <dgm:chPref val="0"/>
        </dgm:presLayoutVars>
      </dgm:prSet>
      <dgm:spPr/>
    </dgm:pt>
    <dgm:pt modelId="{CA09791A-D7C4-4586-9F02-2505FE68CBA5}" type="pres">
      <dgm:prSet presAssocID="{EE5EFEE8-1ABE-47FA-9FCD-A1FC665CB0B1}" presName="ChildAccent" presStyleLbl="solidFgAcc1" presStyleIdx="14" presStyleCnt="16"/>
      <dgm:spPr/>
    </dgm:pt>
    <dgm:pt modelId="{74F191F9-0486-4F21-8109-989C23535A42}" type="pres">
      <dgm:prSet presAssocID="{EE5EFEE8-1ABE-47FA-9FCD-A1FC665CB0B1}" presName="Child" presStyleLbl="revTx" presStyleIdx="17" presStyleCnt="19">
        <dgm:presLayoutVars>
          <dgm:chMax val="0"/>
          <dgm:chPref val="0"/>
          <dgm:bulletEnabled val="1"/>
        </dgm:presLayoutVars>
      </dgm:prSet>
      <dgm:spPr/>
    </dgm:pt>
    <dgm:pt modelId="{A040CED5-B666-4F16-993C-FEC46B008605}" type="pres">
      <dgm:prSet presAssocID="{E417D8ED-3638-4897-8D76-67070C0E9CEA}" presName="childComposite" presStyleCnt="0">
        <dgm:presLayoutVars>
          <dgm:chMax val="0"/>
          <dgm:chPref val="0"/>
        </dgm:presLayoutVars>
      </dgm:prSet>
      <dgm:spPr/>
    </dgm:pt>
    <dgm:pt modelId="{3A570D4D-77BC-4A67-B398-C6FF3E7B1C2A}" type="pres">
      <dgm:prSet presAssocID="{E417D8ED-3638-4897-8D76-67070C0E9CEA}" presName="ChildAccent" presStyleLbl="solidFgAcc1" presStyleIdx="15" presStyleCnt="16"/>
      <dgm:spPr/>
    </dgm:pt>
    <dgm:pt modelId="{D2966AF6-D56C-43C2-B63B-18FB7703207A}" type="pres">
      <dgm:prSet presAssocID="{E417D8ED-3638-4897-8D76-67070C0E9CEA}" presName="Child" presStyleLbl="revTx" presStyleIdx="18" presStyleCnt="19">
        <dgm:presLayoutVars>
          <dgm:chMax val="0"/>
          <dgm:chPref val="0"/>
          <dgm:bulletEnabled val="1"/>
        </dgm:presLayoutVars>
      </dgm:prSet>
      <dgm:spPr/>
    </dgm:pt>
  </dgm:ptLst>
  <dgm:cxnLst>
    <dgm:cxn modelId="{3022C20E-D3C0-488A-9B7A-A74CA95FBC9B}" srcId="{8763D80E-DC29-4834-BC98-691505F18C4C}" destId="{1BA00915-6CBA-42D9-B793-35FD881423D8}" srcOrd="4" destOrd="0" parTransId="{125E9A1A-2881-49BD-8DE8-AE95202018CA}" sibTransId="{D1A33CB5-0A49-4CC3-A636-5240EB934D88}"/>
    <dgm:cxn modelId="{7F3E9A14-08C3-4774-99CA-39B542129D91}" type="presOf" srcId="{4A9E647C-070A-4D96-9C01-B7AEB62B5C05}" destId="{21EA69AC-937B-4026-BF67-1D0901F77487}" srcOrd="0" destOrd="0" presId="urn:microsoft.com/office/officeart/2008/layout/SquareAccentList"/>
    <dgm:cxn modelId="{6EFBF428-0A07-40E8-929F-35ACB72BD2BE}" type="presOf" srcId="{DAC45A77-4C5D-4224-BDCA-56608047AFAB}" destId="{15BC9AB9-1F96-47F6-AEA7-B545245EB69B}" srcOrd="0" destOrd="0" presId="urn:microsoft.com/office/officeart/2008/layout/SquareAccentList"/>
    <dgm:cxn modelId="{4F281533-BF83-4B07-8D17-723D716DAFDD}" srcId="{FB79312A-4BF0-4930-BDF7-93CE0312ED31}" destId="{420F2715-3D3D-4124-BD01-1DBA87343F1A}" srcOrd="2" destOrd="0" parTransId="{6D56BBDF-5538-4D19-B127-B6A85322DB70}" sibTransId="{A1E2FF25-315F-4E19-9F42-62E503206ED6}"/>
    <dgm:cxn modelId="{CF35EF33-0C2E-42C1-807A-94210F82A1DA}" srcId="{420F2715-3D3D-4124-BD01-1DBA87343F1A}" destId="{4BAA95B5-CF27-41D8-8E2C-B5A16D196147}" srcOrd="0" destOrd="0" parTransId="{A69EF638-DF68-48CD-AE02-A06C991CE26D}" sibTransId="{CCBCD265-CF1B-4377-8C9B-AF5FCB114BA7}"/>
    <dgm:cxn modelId="{75DAF837-1B79-425A-9C95-1C1E7CB74C0C}" type="presOf" srcId="{A2A8DD17-8562-48AB-B6A4-065DA302B1DE}" destId="{189FB953-9052-4F29-B1F4-BC64759BABE3}" srcOrd="0" destOrd="0" presId="urn:microsoft.com/office/officeart/2008/layout/SquareAccentList"/>
    <dgm:cxn modelId="{9D2F3643-3F01-4B3A-BD38-74C4DEB3520A}" srcId="{420F2715-3D3D-4124-BD01-1DBA87343F1A}" destId="{AE3063B0-CD98-40A4-9156-836149E3A6E2}" srcOrd="1" destOrd="0" parTransId="{69A2DB42-203D-4C2E-AB32-4626F65E0079}" sibTransId="{BB4D0687-5750-43A6-8787-340006A6F24E}"/>
    <dgm:cxn modelId="{79A4D14A-47B9-4636-9664-F88230A9E1FE}" srcId="{8763D80E-DC29-4834-BC98-691505F18C4C}" destId="{DAC45A77-4C5D-4224-BDCA-56608047AFAB}" srcOrd="0" destOrd="0" parTransId="{582BD39A-3922-4C6A-9DCA-4B19910BB0E9}" sibTransId="{D3152868-D948-47DA-A4E5-4150E57168B2}"/>
    <dgm:cxn modelId="{777A436E-2408-430D-83FF-0EA84AEBAA8F}" type="presOf" srcId="{1BA00915-6CBA-42D9-B793-35FD881423D8}" destId="{CA4587B8-A2B1-404C-A1D2-A53AA987B164}" srcOrd="0" destOrd="0" presId="urn:microsoft.com/office/officeart/2008/layout/SquareAccentList"/>
    <dgm:cxn modelId="{3D73006F-FA3D-4F70-86C2-5EC95AB6A659}" srcId="{FB79312A-4BF0-4930-BDF7-93CE0312ED31}" destId="{8763D80E-DC29-4834-BC98-691505F18C4C}" srcOrd="1" destOrd="0" parTransId="{6FC22D96-9156-490A-BD31-F104FF1924AA}" sibTransId="{D1CA4D95-2974-45B9-8D27-3FC47EDB4BAB}"/>
    <dgm:cxn modelId="{D0B97852-2DAD-4D8A-858F-7F9DA39BAB62}" type="presOf" srcId="{1D897B78-6437-4929-94D6-757103FCFA3F}" destId="{220A839E-BE18-4ECF-B493-4FB0AE771F65}" srcOrd="0" destOrd="0" presId="urn:microsoft.com/office/officeart/2008/layout/SquareAccentList"/>
    <dgm:cxn modelId="{1D677673-8331-46DA-AA59-0A4FD90A37AC}" srcId="{420F2715-3D3D-4124-BD01-1DBA87343F1A}" destId="{EE5EFEE8-1ABE-47FA-9FCD-A1FC665CB0B1}" srcOrd="3" destOrd="0" parTransId="{DEDEA3C7-49E4-45C7-B7DF-A13C17D957E1}" sibTransId="{AB2EAE22-F02E-4C30-BA96-AF3D746A932E}"/>
    <dgm:cxn modelId="{F06D3278-F44E-4DA1-80EA-24CF3672A85D}" srcId="{443782D3-D293-4F7C-B180-B6201B30AFA9}" destId="{4A9E647C-070A-4D96-9C01-B7AEB62B5C05}" srcOrd="2" destOrd="0" parTransId="{C583BFFE-D43B-40B5-B7CF-ACE56A441883}" sibTransId="{6738928A-A508-4E17-8E2B-150C35D6EFDE}"/>
    <dgm:cxn modelId="{795C3480-3683-41C0-A6DB-94300BFE3F89}" srcId="{443782D3-D293-4F7C-B180-B6201B30AFA9}" destId="{0650B350-8F8F-4873-9C07-9516E0522CEB}" srcOrd="3" destOrd="0" parTransId="{2F083707-4A35-4139-835E-20D551C8FA70}" sibTransId="{C17F2917-C456-40E1-BBB0-F4EB1E6CDF30}"/>
    <dgm:cxn modelId="{6AB57780-148A-4D22-B0B2-09B2BF65B7C5}" type="presOf" srcId="{5D185EFB-1A60-4018-B163-D53DF9B42C01}" destId="{33093DDC-CD49-4D8A-BA4C-3558A6C830BF}" srcOrd="0" destOrd="0" presId="urn:microsoft.com/office/officeart/2008/layout/SquareAccentList"/>
    <dgm:cxn modelId="{7034179A-D1AF-460D-88F1-705A77EB2D63}" type="presOf" srcId="{0650B350-8F8F-4873-9C07-9516E0522CEB}" destId="{38C8163A-1BE7-4C97-92F7-30F16C3A5EF5}" srcOrd="0" destOrd="0" presId="urn:microsoft.com/office/officeart/2008/layout/SquareAccentList"/>
    <dgm:cxn modelId="{01139B9B-9407-4EFD-B221-27DFEBD1B257}" type="presOf" srcId="{8763D80E-DC29-4834-BC98-691505F18C4C}" destId="{252485D6-4A21-4EB5-BB82-3B586415C57C}" srcOrd="0" destOrd="0" presId="urn:microsoft.com/office/officeart/2008/layout/SquareAccentList"/>
    <dgm:cxn modelId="{E953B79D-F66B-4698-927B-EB40C575B51A}" type="presOf" srcId="{236B0240-796B-40EB-8363-A38810746392}" destId="{C4C9632B-9C39-468D-BFC2-4EB3E9C79577}" srcOrd="0" destOrd="0" presId="urn:microsoft.com/office/officeart/2008/layout/SquareAccentList"/>
    <dgm:cxn modelId="{52F038AF-0624-4885-9BC6-52B16A9DD6C3}" srcId="{443782D3-D293-4F7C-B180-B6201B30AFA9}" destId="{1D897B78-6437-4929-94D6-757103FCFA3F}" srcOrd="4" destOrd="0" parTransId="{4BA63FFB-7984-49C3-880F-45E156CB3C84}" sibTransId="{0B729ABC-4B31-44BC-95DA-0E1A5DEF3E43}"/>
    <dgm:cxn modelId="{A1702AB0-C555-40E5-BEA0-10195B8C8211}" srcId="{8763D80E-DC29-4834-BC98-691505F18C4C}" destId="{478AA6B9-5B29-4DD7-A6FC-BE6B4F56D6FE}" srcOrd="1" destOrd="0" parTransId="{502741CE-153A-498F-8419-788310762081}" sibTransId="{95F94996-98B2-44C1-96DC-F3A189297320}"/>
    <dgm:cxn modelId="{3B5250B4-5DA5-4C1F-95D4-650F0E24C543}" srcId="{8763D80E-DC29-4834-BC98-691505F18C4C}" destId="{236B0240-796B-40EB-8363-A38810746392}" srcOrd="2" destOrd="0" parTransId="{D9850441-3927-446D-B105-CE338EFC6238}" sibTransId="{52F96D67-E0B1-4861-AFBF-163AD202D57C}"/>
    <dgm:cxn modelId="{109FECB8-E9EA-4224-AFC3-5DAC2A10E507}" type="presOf" srcId="{E417D8ED-3638-4897-8D76-67070C0E9CEA}" destId="{D2966AF6-D56C-43C2-B63B-18FB7703207A}" srcOrd="0" destOrd="0" presId="urn:microsoft.com/office/officeart/2008/layout/SquareAccentList"/>
    <dgm:cxn modelId="{985C44BD-2FB2-4D34-A4A8-F99FE47A6969}" type="presOf" srcId="{FB79312A-4BF0-4930-BDF7-93CE0312ED31}" destId="{CC9ACB98-9BD6-4D09-B600-77D4098B7A4B}" srcOrd="0" destOrd="0" presId="urn:microsoft.com/office/officeart/2008/layout/SquareAccentList"/>
    <dgm:cxn modelId="{9FCF0BC9-6C16-4EF8-BB5A-2024EBADF283}" srcId="{443782D3-D293-4F7C-B180-B6201B30AFA9}" destId="{5D185EFB-1A60-4018-B163-D53DF9B42C01}" srcOrd="5" destOrd="0" parTransId="{7A1285AA-0CF5-49DC-B623-04EC845AA9A5}" sibTransId="{A6ED2AB5-2C8D-4761-98DD-C6A3409BFD46}"/>
    <dgm:cxn modelId="{73B770C9-F4E6-4302-87BF-8C086FDF03E0}" srcId="{443782D3-D293-4F7C-B180-B6201B30AFA9}" destId="{66B1A834-3EAF-486E-B27A-B7F67FB5299C}" srcOrd="1" destOrd="0" parTransId="{092C6B9B-FA17-439C-8EBB-3B9063901423}" sibTransId="{34F3C816-F98A-4086-B126-E3D8491C8952}"/>
    <dgm:cxn modelId="{FF0E18D0-B0FD-48C2-981B-96458BBDDCBD}" type="presOf" srcId="{EE5EFEE8-1ABE-47FA-9FCD-A1FC665CB0B1}" destId="{74F191F9-0486-4F21-8109-989C23535A42}" srcOrd="0" destOrd="0" presId="urn:microsoft.com/office/officeart/2008/layout/SquareAccentList"/>
    <dgm:cxn modelId="{715E38D0-F612-45E6-AB07-866E64B86D49}" type="presOf" srcId="{05C74E5F-1728-45D3-B844-B2B468C83F91}" destId="{06B4CFAD-58E3-4B75-AD5D-0D3398BEDB47}" srcOrd="0" destOrd="0" presId="urn:microsoft.com/office/officeart/2008/layout/SquareAccentList"/>
    <dgm:cxn modelId="{753BCED3-2BC9-4DE2-9832-5C5DA8050578}" type="presOf" srcId="{66B1A834-3EAF-486E-B27A-B7F67FB5299C}" destId="{89A4B8A1-27FE-4FE0-9485-05E0BE8AAECC}" srcOrd="0" destOrd="0" presId="urn:microsoft.com/office/officeart/2008/layout/SquareAccentList"/>
    <dgm:cxn modelId="{4EACC5D5-C4CA-4122-A97F-3E1C399C0E8B}" srcId="{420F2715-3D3D-4124-BD01-1DBA87343F1A}" destId="{A2A8DD17-8562-48AB-B6A4-065DA302B1DE}" srcOrd="2" destOrd="0" parTransId="{40C2DA11-88DD-4244-A6CB-9201B723A6A4}" sibTransId="{23ED17E9-7B28-4646-90E7-72D631517522}"/>
    <dgm:cxn modelId="{994DE7D8-E5FF-4402-9858-EEA708BF0035}" type="presOf" srcId="{478AA6B9-5B29-4DD7-A6FC-BE6B4F56D6FE}" destId="{07C68155-95E8-478F-B911-E0C68C2BDCD8}" srcOrd="0" destOrd="0" presId="urn:microsoft.com/office/officeart/2008/layout/SquareAccentList"/>
    <dgm:cxn modelId="{2F55FBD8-9DB2-4A73-BDEF-596B307093F5}" srcId="{420F2715-3D3D-4124-BD01-1DBA87343F1A}" destId="{E417D8ED-3638-4897-8D76-67070C0E9CEA}" srcOrd="4" destOrd="0" parTransId="{2479E575-F32D-4B33-BDF5-D845F4C5F63F}" sibTransId="{4BB1C1D7-4382-4EAA-8F9B-C405B5EA575B}"/>
    <dgm:cxn modelId="{F4BD13DF-BBC2-438C-8EF7-A66CD23C4696}" srcId="{443782D3-D293-4F7C-B180-B6201B30AFA9}" destId="{05C74E5F-1728-45D3-B844-B2B468C83F91}" srcOrd="0" destOrd="0" parTransId="{EAEDA4E7-6320-46B8-8639-10579366667A}" sibTransId="{EAD6CA5F-F2D8-44DE-9604-97FDB72BA3EE}"/>
    <dgm:cxn modelId="{2F0400E5-5B17-48D3-89D1-98780FA50F2A}" srcId="{8763D80E-DC29-4834-BC98-691505F18C4C}" destId="{0ECBC336-F75C-4CB7-82D8-D3116462CAB6}" srcOrd="3" destOrd="0" parTransId="{ED88AE22-D30A-429D-B3A3-191BB8DC0024}" sibTransId="{A35DCCD8-4FA2-4554-8942-64D7B52126C8}"/>
    <dgm:cxn modelId="{71489DE6-4AE0-4BCD-A831-BA2D18E349E1}" type="presOf" srcId="{443782D3-D293-4F7C-B180-B6201B30AFA9}" destId="{669033DE-4746-4785-A112-351C234781B8}" srcOrd="0" destOrd="0" presId="urn:microsoft.com/office/officeart/2008/layout/SquareAccentList"/>
    <dgm:cxn modelId="{A1281FE7-AF2D-4E6B-98F0-1C08AE91EB61}" type="presOf" srcId="{4BAA95B5-CF27-41D8-8E2C-B5A16D196147}" destId="{5D6E0B63-3C32-4938-B9EE-4E6EFD457E3C}" srcOrd="0" destOrd="0" presId="urn:microsoft.com/office/officeart/2008/layout/SquareAccentList"/>
    <dgm:cxn modelId="{21CA59E8-078A-4D12-9E78-3E6F75F1176D}" type="presOf" srcId="{AE3063B0-CD98-40A4-9156-836149E3A6E2}" destId="{852BDF54-32B1-481A-A34F-9750EC3DB896}" srcOrd="0" destOrd="0" presId="urn:microsoft.com/office/officeart/2008/layout/SquareAccentList"/>
    <dgm:cxn modelId="{034A3AED-1B87-4F24-B4BA-FCBB4D83FEF0}" type="presOf" srcId="{0ECBC336-F75C-4CB7-82D8-D3116462CAB6}" destId="{ED01C938-B277-45AD-8BE3-D5D6DD47BAE3}" srcOrd="0" destOrd="0" presId="urn:microsoft.com/office/officeart/2008/layout/SquareAccentList"/>
    <dgm:cxn modelId="{7B9C83F5-4D15-4446-A48B-2AD28EE598CB}" srcId="{FB79312A-4BF0-4930-BDF7-93CE0312ED31}" destId="{443782D3-D293-4F7C-B180-B6201B30AFA9}" srcOrd="0" destOrd="0" parTransId="{300B10C0-5C24-40A3-9BF4-A337DE709C3D}" sibTransId="{2C17A9B9-5DA1-4F50-8DF9-E07BC0B91455}"/>
    <dgm:cxn modelId="{6354C8FB-A1B4-4632-80AC-880AEE77C24D}" type="presOf" srcId="{420F2715-3D3D-4124-BD01-1DBA87343F1A}" destId="{EB1B30B1-74FF-45AB-9678-2CADE5391A5A}" srcOrd="0" destOrd="0" presId="urn:microsoft.com/office/officeart/2008/layout/SquareAccentList"/>
    <dgm:cxn modelId="{A0360E86-5F6F-413B-9B7B-00447BD75D17}" type="presParOf" srcId="{CC9ACB98-9BD6-4D09-B600-77D4098B7A4B}" destId="{BD77334B-3A57-410D-B8AC-E7613C95D64C}" srcOrd="0" destOrd="0" presId="urn:microsoft.com/office/officeart/2008/layout/SquareAccentList"/>
    <dgm:cxn modelId="{224151E7-25D9-4EE5-A445-3C7F422B90C1}" type="presParOf" srcId="{BD77334B-3A57-410D-B8AC-E7613C95D64C}" destId="{DF9AFA45-E991-4607-AFCB-975FF9448374}" srcOrd="0" destOrd="0" presId="urn:microsoft.com/office/officeart/2008/layout/SquareAccentList"/>
    <dgm:cxn modelId="{9FE14E7B-8865-4448-954A-FE81E137E084}" type="presParOf" srcId="{DF9AFA45-E991-4607-AFCB-975FF9448374}" destId="{F639CB46-140D-4A23-A0A9-F9EED3826EC0}" srcOrd="0" destOrd="0" presId="urn:microsoft.com/office/officeart/2008/layout/SquareAccentList"/>
    <dgm:cxn modelId="{74663ABC-3EB8-4BB8-96DC-490A4D9C6059}" type="presParOf" srcId="{DF9AFA45-E991-4607-AFCB-975FF9448374}" destId="{A4ECC539-79FD-481A-BCA3-A4FEF29BD9D8}" srcOrd="1" destOrd="0" presId="urn:microsoft.com/office/officeart/2008/layout/SquareAccentList"/>
    <dgm:cxn modelId="{3D330150-4175-4E40-BB18-18648571795D}" type="presParOf" srcId="{DF9AFA45-E991-4607-AFCB-975FF9448374}" destId="{669033DE-4746-4785-A112-351C234781B8}" srcOrd="2" destOrd="0" presId="urn:microsoft.com/office/officeart/2008/layout/SquareAccentList"/>
    <dgm:cxn modelId="{9DBD67D4-ABEF-4B8F-834C-F9B4B417F281}" type="presParOf" srcId="{BD77334B-3A57-410D-B8AC-E7613C95D64C}" destId="{30FA7656-A527-4A26-A018-4F4850B72202}" srcOrd="1" destOrd="0" presId="urn:microsoft.com/office/officeart/2008/layout/SquareAccentList"/>
    <dgm:cxn modelId="{2C31E3E5-4BF5-46B5-8870-3BEB01CE7749}" type="presParOf" srcId="{30FA7656-A527-4A26-A018-4F4850B72202}" destId="{DEA9D0A6-E13F-4A94-BBD0-FDA3B3387491}" srcOrd="0" destOrd="0" presId="urn:microsoft.com/office/officeart/2008/layout/SquareAccentList"/>
    <dgm:cxn modelId="{588C83A4-C170-4D99-A8FF-FC7CCB05366C}" type="presParOf" srcId="{DEA9D0A6-E13F-4A94-BBD0-FDA3B3387491}" destId="{8C016FCE-6895-42A0-9706-0A5AE4138C48}" srcOrd="0" destOrd="0" presId="urn:microsoft.com/office/officeart/2008/layout/SquareAccentList"/>
    <dgm:cxn modelId="{D5D274EB-C610-4B28-9033-1FD185A983C3}" type="presParOf" srcId="{DEA9D0A6-E13F-4A94-BBD0-FDA3B3387491}" destId="{06B4CFAD-58E3-4B75-AD5D-0D3398BEDB47}" srcOrd="1" destOrd="0" presId="urn:microsoft.com/office/officeart/2008/layout/SquareAccentList"/>
    <dgm:cxn modelId="{8715E7F4-F530-4E2B-B2CC-7F3C54BD977D}" type="presParOf" srcId="{30FA7656-A527-4A26-A018-4F4850B72202}" destId="{08ACD279-0871-49A6-A78B-5ED851079BF7}" srcOrd="1" destOrd="0" presId="urn:microsoft.com/office/officeart/2008/layout/SquareAccentList"/>
    <dgm:cxn modelId="{337075C4-316C-4E32-8B14-21BC916C1E13}" type="presParOf" srcId="{08ACD279-0871-49A6-A78B-5ED851079BF7}" destId="{C86B49E8-2573-4E3E-AF3C-EDFBEC8C180C}" srcOrd="0" destOrd="0" presId="urn:microsoft.com/office/officeart/2008/layout/SquareAccentList"/>
    <dgm:cxn modelId="{166A3236-4820-4A59-AD32-284B5D4C4A33}" type="presParOf" srcId="{08ACD279-0871-49A6-A78B-5ED851079BF7}" destId="{89A4B8A1-27FE-4FE0-9485-05E0BE8AAECC}" srcOrd="1" destOrd="0" presId="urn:microsoft.com/office/officeart/2008/layout/SquareAccentList"/>
    <dgm:cxn modelId="{13B35B3A-C9B0-42C3-82EF-DB3979C45751}" type="presParOf" srcId="{30FA7656-A527-4A26-A018-4F4850B72202}" destId="{195493A2-A35F-4470-ACEC-74ED042B544C}" srcOrd="2" destOrd="0" presId="urn:microsoft.com/office/officeart/2008/layout/SquareAccentList"/>
    <dgm:cxn modelId="{A10D1498-CD9A-4C2F-9EA3-3C4B2E285AF8}" type="presParOf" srcId="{195493A2-A35F-4470-ACEC-74ED042B544C}" destId="{AFFA0952-6C02-45A0-A008-2D38E7E28AB8}" srcOrd="0" destOrd="0" presId="urn:microsoft.com/office/officeart/2008/layout/SquareAccentList"/>
    <dgm:cxn modelId="{DB307348-A261-4B0C-A767-513B5C6C4869}" type="presParOf" srcId="{195493A2-A35F-4470-ACEC-74ED042B544C}" destId="{21EA69AC-937B-4026-BF67-1D0901F77487}" srcOrd="1" destOrd="0" presId="urn:microsoft.com/office/officeart/2008/layout/SquareAccentList"/>
    <dgm:cxn modelId="{315C382A-D105-4B4E-9958-E8DA9C64EBDA}" type="presParOf" srcId="{30FA7656-A527-4A26-A018-4F4850B72202}" destId="{FF4388E3-D3BF-44BD-8BBE-31E997469B3C}" srcOrd="3" destOrd="0" presId="urn:microsoft.com/office/officeart/2008/layout/SquareAccentList"/>
    <dgm:cxn modelId="{5ECCA491-04BA-459A-BA8B-6159F45A6B53}" type="presParOf" srcId="{FF4388E3-D3BF-44BD-8BBE-31E997469B3C}" destId="{0EAB1122-D37F-4F38-BD21-E87A61889139}" srcOrd="0" destOrd="0" presId="urn:microsoft.com/office/officeart/2008/layout/SquareAccentList"/>
    <dgm:cxn modelId="{0E365325-0726-41D5-9D29-E181B8599AFB}" type="presParOf" srcId="{FF4388E3-D3BF-44BD-8BBE-31E997469B3C}" destId="{38C8163A-1BE7-4C97-92F7-30F16C3A5EF5}" srcOrd="1" destOrd="0" presId="urn:microsoft.com/office/officeart/2008/layout/SquareAccentList"/>
    <dgm:cxn modelId="{A120B256-FA30-4D3C-9542-48306F0A6268}" type="presParOf" srcId="{30FA7656-A527-4A26-A018-4F4850B72202}" destId="{761FAD70-00B4-4571-8822-471F7E188BDB}" srcOrd="4" destOrd="0" presId="urn:microsoft.com/office/officeart/2008/layout/SquareAccentList"/>
    <dgm:cxn modelId="{35E57E6F-F351-43AF-98CD-B7C146A270F6}" type="presParOf" srcId="{761FAD70-00B4-4571-8822-471F7E188BDB}" destId="{4FA7E2A1-4C51-4832-BD2C-3467FA81446B}" srcOrd="0" destOrd="0" presId="urn:microsoft.com/office/officeart/2008/layout/SquareAccentList"/>
    <dgm:cxn modelId="{0CC72C60-5AD7-492C-BDD7-969D6BB5EFCA}" type="presParOf" srcId="{761FAD70-00B4-4571-8822-471F7E188BDB}" destId="{220A839E-BE18-4ECF-B493-4FB0AE771F65}" srcOrd="1" destOrd="0" presId="urn:microsoft.com/office/officeart/2008/layout/SquareAccentList"/>
    <dgm:cxn modelId="{D1466E94-09DF-44B9-9946-F8999B4E40E3}" type="presParOf" srcId="{30FA7656-A527-4A26-A018-4F4850B72202}" destId="{792275A9-23B6-49DB-85E2-1B33B926CD4E}" srcOrd="5" destOrd="0" presId="urn:microsoft.com/office/officeart/2008/layout/SquareAccentList"/>
    <dgm:cxn modelId="{A9FEF114-D6FC-4973-A804-76E61E8A456B}" type="presParOf" srcId="{792275A9-23B6-49DB-85E2-1B33B926CD4E}" destId="{E06B08A5-7CE4-44E0-B0EC-C02BC216E970}" srcOrd="0" destOrd="0" presId="urn:microsoft.com/office/officeart/2008/layout/SquareAccentList"/>
    <dgm:cxn modelId="{E20C4908-7240-49AD-85D4-A9CF4ADBB92B}" type="presParOf" srcId="{792275A9-23B6-49DB-85E2-1B33B926CD4E}" destId="{33093DDC-CD49-4D8A-BA4C-3558A6C830BF}" srcOrd="1" destOrd="0" presId="urn:microsoft.com/office/officeart/2008/layout/SquareAccentList"/>
    <dgm:cxn modelId="{DC87A2D4-44E6-41D5-8FEA-49945FEB6367}" type="presParOf" srcId="{CC9ACB98-9BD6-4D09-B600-77D4098B7A4B}" destId="{A93C82E0-C397-4C96-B3A6-7AEB848913ED}" srcOrd="1" destOrd="0" presId="urn:microsoft.com/office/officeart/2008/layout/SquareAccentList"/>
    <dgm:cxn modelId="{2A5F962C-D958-44F4-8E55-5E071D411B7E}" type="presParOf" srcId="{A93C82E0-C397-4C96-B3A6-7AEB848913ED}" destId="{8124D034-5C97-4D9E-AA58-7839719FB477}" srcOrd="0" destOrd="0" presId="urn:microsoft.com/office/officeart/2008/layout/SquareAccentList"/>
    <dgm:cxn modelId="{2B7EB4F7-0A7C-45AF-8584-B3FE6A71CCAE}" type="presParOf" srcId="{8124D034-5C97-4D9E-AA58-7839719FB477}" destId="{DF3E96AE-4F77-437A-8A52-E68293D495C8}" srcOrd="0" destOrd="0" presId="urn:microsoft.com/office/officeart/2008/layout/SquareAccentList"/>
    <dgm:cxn modelId="{522F60A9-3FE6-4A42-8822-649E87791673}" type="presParOf" srcId="{8124D034-5C97-4D9E-AA58-7839719FB477}" destId="{804C6102-6856-44EF-A8AD-85DD0BC9D371}" srcOrd="1" destOrd="0" presId="urn:microsoft.com/office/officeart/2008/layout/SquareAccentList"/>
    <dgm:cxn modelId="{2C28C188-1B1A-42FD-B3EF-47CEB0056815}" type="presParOf" srcId="{8124D034-5C97-4D9E-AA58-7839719FB477}" destId="{252485D6-4A21-4EB5-BB82-3B586415C57C}" srcOrd="2" destOrd="0" presId="urn:microsoft.com/office/officeart/2008/layout/SquareAccentList"/>
    <dgm:cxn modelId="{86FD4FAD-C9EA-4DB0-8542-51A368A66988}" type="presParOf" srcId="{A93C82E0-C397-4C96-B3A6-7AEB848913ED}" destId="{BBD888E4-F44F-4A0E-891B-5E18A62248D2}" srcOrd="1" destOrd="0" presId="urn:microsoft.com/office/officeart/2008/layout/SquareAccentList"/>
    <dgm:cxn modelId="{AD557B67-9FF8-473A-883D-6815A4A620E4}" type="presParOf" srcId="{BBD888E4-F44F-4A0E-891B-5E18A62248D2}" destId="{E8508CBA-878C-4230-BA17-EFF6F8A719F2}" srcOrd="0" destOrd="0" presId="urn:microsoft.com/office/officeart/2008/layout/SquareAccentList"/>
    <dgm:cxn modelId="{6382445D-28A0-4162-9138-5588215BFB0E}" type="presParOf" srcId="{E8508CBA-878C-4230-BA17-EFF6F8A719F2}" destId="{A321AC65-A855-4249-BF42-64F7370F547A}" srcOrd="0" destOrd="0" presId="urn:microsoft.com/office/officeart/2008/layout/SquareAccentList"/>
    <dgm:cxn modelId="{867E6752-5A71-4B71-9ED5-DC09E56B1D72}" type="presParOf" srcId="{E8508CBA-878C-4230-BA17-EFF6F8A719F2}" destId="{15BC9AB9-1F96-47F6-AEA7-B545245EB69B}" srcOrd="1" destOrd="0" presId="urn:microsoft.com/office/officeart/2008/layout/SquareAccentList"/>
    <dgm:cxn modelId="{D09B26E3-E580-43C8-AB35-66613CBB113A}" type="presParOf" srcId="{BBD888E4-F44F-4A0E-891B-5E18A62248D2}" destId="{B626B857-7E49-4BA5-91D3-BB9CE266D213}" srcOrd="1" destOrd="0" presId="urn:microsoft.com/office/officeart/2008/layout/SquareAccentList"/>
    <dgm:cxn modelId="{5A9ED906-8005-4E73-9C40-649FFA0F3238}" type="presParOf" srcId="{B626B857-7E49-4BA5-91D3-BB9CE266D213}" destId="{11DB8D69-CFB6-4912-9B4B-3701F8FA1A4A}" srcOrd="0" destOrd="0" presId="urn:microsoft.com/office/officeart/2008/layout/SquareAccentList"/>
    <dgm:cxn modelId="{40833F44-B714-4A43-835A-474C344D1954}" type="presParOf" srcId="{B626B857-7E49-4BA5-91D3-BB9CE266D213}" destId="{07C68155-95E8-478F-B911-E0C68C2BDCD8}" srcOrd="1" destOrd="0" presId="urn:microsoft.com/office/officeart/2008/layout/SquareAccentList"/>
    <dgm:cxn modelId="{469FCB22-FC44-4CFC-97A4-681BAF57F410}" type="presParOf" srcId="{BBD888E4-F44F-4A0E-891B-5E18A62248D2}" destId="{3186E451-5A20-4888-9805-4432B069147C}" srcOrd="2" destOrd="0" presId="urn:microsoft.com/office/officeart/2008/layout/SquareAccentList"/>
    <dgm:cxn modelId="{87E15142-4B8E-4BB9-9872-C5D3AF2C4B92}" type="presParOf" srcId="{3186E451-5A20-4888-9805-4432B069147C}" destId="{58CEC1D0-24BD-4BE4-B839-5AA2843D3CED}" srcOrd="0" destOrd="0" presId="urn:microsoft.com/office/officeart/2008/layout/SquareAccentList"/>
    <dgm:cxn modelId="{1904AD4A-16D2-4191-9F27-879044700E15}" type="presParOf" srcId="{3186E451-5A20-4888-9805-4432B069147C}" destId="{C4C9632B-9C39-468D-BFC2-4EB3E9C79577}" srcOrd="1" destOrd="0" presId="urn:microsoft.com/office/officeart/2008/layout/SquareAccentList"/>
    <dgm:cxn modelId="{7905168F-0366-4D12-93E1-69C23EBE86F2}" type="presParOf" srcId="{BBD888E4-F44F-4A0E-891B-5E18A62248D2}" destId="{75193BA1-DAEC-4886-A465-B77F98C91152}" srcOrd="3" destOrd="0" presId="urn:microsoft.com/office/officeart/2008/layout/SquareAccentList"/>
    <dgm:cxn modelId="{22E9E42B-6302-4340-8A6D-4C77EE3D60E1}" type="presParOf" srcId="{75193BA1-DAEC-4886-A465-B77F98C91152}" destId="{0C1AA1AE-A12A-4505-B7FE-0F58C05FD4BF}" srcOrd="0" destOrd="0" presId="urn:microsoft.com/office/officeart/2008/layout/SquareAccentList"/>
    <dgm:cxn modelId="{A857D7B2-64B4-40F9-886F-6FC683523108}" type="presParOf" srcId="{75193BA1-DAEC-4886-A465-B77F98C91152}" destId="{ED01C938-B277-45AD-8BE3-D5D6DD47BAE3}" srcOrd="1" destOrd="0" presId="urn:microsoft.com/office/officeart/2008/layout/SquareAccentList"/>
    <dgm:cxn modelId="{898F0FE5-36E0-4EBF-A87D-3ABA059AF79F}" type="presParOf" srcId="{BBD888E4-F44F-4A0E-891B-5E18A62248D2}" destId="{B5A6C0F9-1981-4802-8C63-37D5A7A99CFB}" srcOrd="4" destOrd="0" presId="urn:microsoft.com/office/officeart/2008/layout/SquareAccentList"/>
    <dgm:cxn modelId="{2FE37726-6830-42C1-8F33-E939D9A3D879}" type="presParOf" srcId="{B5A6C0F9-1981-4802-8C63-37D5A7A99CFB}" destId="{36F4AF0D-5083-424C-8366-6D28F7C67499}" srcOrd="0" destOrd="0" presId="urn:microsoft.com/office/officeart/2008/layout/SquareAccentList"/>
    <dgm:cxn modelId="{7F13B1A1-2C97-40AC-BAC2-0A990DB33754}" type="presParOf" srcId="{B5A6C0F9-1981-4802-8C63-37D5A7A99CFB}" destId="{CA4587B8-A2B1-404C-A1D2-A53AA987B164}" srcOrd="1" destOrd="0" presId="urn:microsoft.com/office/officeart/2008/layout/SquareAccentList"/>
    <dgm:cxn modelId="{4BD75C89-BEEB-4936-8D5A-0149E10732D4}" type="presParOf" srcId="{CC9ACB98-9BD6-4D09-B600-77D4098B7A4B}" destId="{AFBF5E94-2156-431F-A619-2F56F9110592}" srcOrd="2" destOrd="0" presId="urn:microsoft.com/office/officeart/2008/layout/SquareAccentList"/>
    <dgm:cxn modelId="{C63F3BE0-DFE5-4ED1-8562-0C71FBBAF8AE}" type="presParOf" srcId="{AFBF5E94-2156-431F-A619-2F56F9110592}" destId="{9D79E6F2-784C-416A-8681-D4B115746BBF}" srcOrd="0" destOrd="0" presId="urn:microsoft.com/office/officeart/2008/layout/SquareAccentList"/>
    <dgm:cxn modelId="{872DD3DE-BFC7-41F9-B1AC-3CC7E2C67DAB}" type="presParOf" srcId="{9D79E6F2-784C-416A-8681-D4B115746BBF}" destId="{CE95A2C9-5635-40C9-95FF-693DDBC69603}" srcOrd="0" destOrd="0" presId="urn:microsoft.com/office/officeart/2008/layout/SquareAccentList"/>
    <dgm:cxn modelId="{981325BA-8BB2-4398-BE25-35E0023DB590}" type="presParOf" srcId="{9D79E6F2-784C-416A-8681-D4B115746BBF}" destId="{99CEBC61-310A-4DE8-8A09-E5BD0B1CFB8A}" srcOrd="1" destOrd="0" presId="urn:microsoft.com/office/officeart/2008/layout/SquareAccentList"/>
    <dgm:cxn modelId="{9E3F5128-6322-47C3-B1BA-40B2036D7D40}" type="presParOf" srcId="{9D79E6F2-784C-416A-8681-D4B115746BBF}" destId="{EB1B30B1-74FF-45AB-9678-2CADE5391A5A}" srcOrd="2" destOrd="0" presId="urn:microsoft.com/office/officeart/2008/layout/SquareAccentList"/>
    <dgm:cxn modelId="{59892CAE-35F4-4392-8C4D-C134B440DB17}" type="presParOf" srcId="{AFBF5E94-2156-431F-A619-2F56F9110592}" destId="{DF6F39ED-638E-4A58-9221-18B3230AAD94}" srcOrd="1" destOrd="0" presId="urn:microsoft.com/office/officeart/2008/layout/SquareAccentList"/>
    <dgm:cxn modelId="{66952F1A-CB24-4516-9A6C-1980B9013690}" type="presParOf" srcId="{DF6F39ED-638E-4A58-9221-18B3230AAD94}" destId="{CD48CDE5-0DD1-4617-BF54-D5001642F5AE}" srcOrd="0" destOrd="0" presId="urn:microsoft.com/office/officeart/2008/layout/SquareAccentList"/>
    <dgm:cxn modelId="{B8230CB7-8AAF-4ECF-A378-DFDD87E9B7C0}" type="presParOf" srcId="{CD48CDE5-0DD1-4617-BF54-D5001642F5AE}" destId="{060B1205-ED92-47CD-88A9-AE10934A24FB}" srcOrd="0" destOrd="0" presId="urn:microsoft.com/office/officeart/2008/layout/SquareAccentList"/>
    <dgm:cxn modelId="{07AE3884-6975-49BB-8AC3-8B6C82C05295}" type="presParOf" srcId="{CD48CDE5-0DD1-4617-BF54-D5001642F5AE}" destId="{5D6E0B63-3C32-4938-B9EE-4E6EFD457E3C}" srcOrd="1" destOrd="0" presId="urn:microsoft.com/office/officeart/2008/layout/SquareAccentList"/>
    <dgm:cxn modelId="{20D96E23-CEC3-4C8D-A0EE-83DA8E5FA535}" type="presParOf" srcId="{DF6F39ED-638E-4A58-9221-18B3230AAD94}" destId="{FFF9D33B-08BE-43C8-8C86-4916E62FFB9F}" srcOrd="1" destOrd="0" presId="urn:microsoft.com/office/officeart/2008/layout/SquareAccentList"/>
    <dgm:cxn modelId="{F4E5D57C-A6C9-4A3E-B16F-921F8D7BCD47}" type="presParOf" srcId="{FFF9D33B-08BE-43C8-8C86-4916E62FFB9F}" destId="{10A2EAC6-430B-4C6A-9F4C-1131CAF57E3A}" srcOrd="0" destOrd="0" presId="urn:microsoft.com/office/officeart/2008/layout/SquareAccentList"/>
    <dgm:cxn modelId="{1B600ABB-7F66-4870-9ACF-83E0825CB59C}" type="presParOf" srcId="{FFF9D33B-08BE-43C8-8C86-4916E62FFB9F}" destId="{852BDF54-32B1-481A-A34F-9750EC3DB896}" srcOrd="1" destOrd="0" presId="urn:microsoft.com/office/officeart/2008/layout/SquareAccentList"/>
    <dgm:cxn modelId="{5D5E5F09-B046-494B-8A8E-05CFF8271EAD}" type="presParOf" srcId="{DF6F39ED-638E-4A58-9221-18B3230AAD94}" destId="{CA0AF42C-14D9-40FE-B336-9B096D63C465}" srcOrd="2" destOrd="0" presId="urn:microsoft.com/office/officeart/2008/layout/SquareAccentList"/>
    <dgm:cxn modelId="{DFB0049B-196A-4DDE-88AE-3E0D57B5EF20}" type="presParOf" srcId="{CA0AF42C-14D9-40FE-B336-9B096D63C465}" destId="{DDF5E986-2988-4B86-B0A7-8BA8DA283044}" srcOrd="0" destOrd="0" presId="urn:microsoft.com/office/officeart/2008/layout/SquareAccentList"/>
    <dgm:cxn modelId="{05F71F46-C3D7-4664-9197-D627AF3CD202}" type="presParOf" srcId="{CA0AF42C-14D9-40FE-B336-9B096D63C465}" destId="{189FB953-9052-4F29-B1F4-BC64759BABE3}" srcOrd="1" destOrd="0" presId="urn:microsoft.com/office/officeart/2008/layout/SquareAccentList"/>
    <dgm:cxn modelId="{EC049E34-71FE-4765-AC1D-F78D87BEBCAC}" type="presParOf" srcId="{DF6F39ED-638E-4A58-9221-18B3230AAD94}" destId="{3E69911D-617C-4AA6-818D-F1714B9A3A7B}" srcOrd="3" destOrd="0" presId="urn:microsoft.com/office/officeart/2008/layout/SquareAccentList"/>
    <dgm:cxn modelId="{D3A14D48-FE32-4F18-94CD-E09B257057D3}" type="presParOf" srcId="{3E69911D-617C-4AA6-818D-F1714B9A3A7B}" destId="{CA09791A-D7C4-4586-9F02-2505FE68CBA5}" srcOrd="0" destOrd="0" presId="urn:microsoft.com/office/officeart/2008/layout/SquareAccentList"/>
    <dgm:cxn modelId="{E5C9C763-85F0-4DD9-8E4F-17BF2ED6D73D}" type="presParOf" srcId="{3E69911D-617C-4AA6-818D-F1714B9A3A7B}" destId="{74F191F9-0486-4F21-8109-989C23535A42}" srcOrd="1" destOrd="0" presId="urn:microsoft.com/office/officeart/2008/layout/SquareAccentList"/>
    <dgm:cxn modelId="{7022233A-4519-4078-9DE6-E82985BBD1F0}" type="presParOf" srcId="{DF6F39ED-638E-4A58-9221-18B3230AAD94}" destId="{A040CED5-B666-4F16-993C-FEC46B008605}" srcOrd="4" destOrd="0" presId="urn:microsoft.com/office/officeart/2008/layout/SquareAccentList"/>
    <dgm:cxn modelId="{417DEF9E-DB8B-4CE3-9BAE-3755B727AE01}" type="presParOf" srcId="{A040CED5-B666-4F16-993C-FEC46B008605}" destId="{3A570D4D-77BC-4A67-B398-C6FF3E7B1C2A}" srcOrd="0" destOrd="0" presId="urn:microsoft.com/office/officeart/2008/layout/SquareAccentList"/>
    <dgm:cxn modelId="{9E5C35CC-7217-47EF-8BFB-6C29395426A8}" type="presParOf" srcId="{A040CED5-B666-4F16-993C-FEC46B008605}" destId="{D2966AF6-D56C-43C2-B63B-18FB7703207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CD5B81-F928-44E2-B8C6-9255E485E00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438CEDC-7CCA-4EAF-9A7F-8AAD137DB986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6">
                  <a:lumMod val="50000"/>
                </a:schemeClr>
              </a:solidFill>
            </a:rPr>
            <a:t>Writing empirical research papers</a:t>
          </a:r>
        </a:p>
      </dgm:t>
    </dgm:pt>
    <dgm:pt modelId="{58BBF2AC-D834-4829-8FC4-77D380FA328B}" type="parTrans" cxnId="{2B6A9185-B262-463F-A0E2-30A302F702A9}">
      <dgm:prSet/>
      <dgm:spPr/>
      <dgm:t>
        <a:bodyPr/>
        <a:lstStyle/>
        <a:p>
          <a:endParaRPr lang="en-US"/>
        </a:p>
      </dgm:t>
    </dgm:pt>
    <dgm:pt modelId="{F6279B96-CF55-4084-BAF4-4A1CCB63C3C3}" type="sibTrans" cxnId="{2B6A9185-B262-463F-A0E2-30A302F702A9}">
      <dgm:prSet/>
      <dgm:spPr/>
      <dgm:t>
        <a:bodyPr/>
        <a:lstStyle/>
        <a:p>
          <a:endParaRPr lang="en-US"/>
        </a:p>
      </dgm:t>
    </dgm:pt>
    <dgm:pt modelId="{A30C15A4-F14B-4DEB-8313-A7D4070F9A61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6">
                  <a:lumMod val="50000"/>
                </a:schemeClr>
              </a:solidFill>
            </a:rPr>
            <a:t>References and citations</a:t>
          </a:r>
        </a:p>
      </dgm:t>
    </dgm:pt>
    <dgm:pt modelId="{84B122B6-180E-489C-9F6F-77AB8C00A431}" type="parTrans" cxnId="{1E29B977-47CF-4653-9482-3C900C35988D}">
      <dgm:prSet/>
      <dgm:spPr/>
      <dgm:t>
        <a:bodyPr/>
        <a:lstStyle/>
        <a:p>
          <a:endParaRPr lang="en-US"/>
        </a:p>
      </dgm:t>
    </dgm:pt>
    <dgm:pt modelId="{18521D5E-B91C-4CA2-ABCF-5E7771CFD773}" type="sibTrans" cxnId="{1E29B977-47CF-4653-9482-3C900C35988D}">
      <dgm:prSet/>
      <dgm:spPr/>
      <dgm:t>
        <a:bodyPr/>
        <a:lstStyle/>
        <a:p>
          <a:endParaRPr lang="en-US"/>
        </a:p>
      </dgm:t>
    </dgm:pt>
    <dgm:pt modelId="{8B5DD80C-AE43-437A-A660-8DFFF4D7D553}">
      <dgm:prSet phldrT="[Text]"/>
      <dgm:spPr>
        <a:noFill/>
        <a:ln>
          <a:noFill/>
        </a:ln>
      </dgm:spPr>
      <dgm:t>
        <a:bodyPr/>
        <a:lstStyle/>
        <a:p>
          <a:pPr algn="l"/>
          <a:r>
            <a:rPr lang="en-US" dirty="0">
              <a:solidFill>
                <a:schemeClr val="accent6">
                  <a:lumMod val="50000"/>
                </a:schemeClr>
              </a:solidFill>
            </a:rPr>
            <a:t>UB resources</a:t>
          </a:r>
        </a:p>
      </dgm:t>
    </dgm:pt>
    <dgm:pt modelId="{E1BA4105-1A3D-4B91-AB37-C069F10C9517}" type="parTrans" cxnId="{9F9868BD-FA71-451E-AD62-6FDCEBF139D5}">
      <dgm:prSet/>
      <dgm:spPr/>
      <dgm:t>
        <a:bodyPr/>
        <a:lstStyle/>
        <a:p>
          <a:endParaRPr lang="en-US"/>
        </a:p>
      </dgm:t>
    </dgm:pt>
    <dgm:pt modelId="{0933F2D0-2E15-47FC-A5AC-9DA2240791EE}" type="sibTrans" cxnId="{9F9868BD-FA71-451E-AD62-6FDCEBF139D5}">
      <dgm:prSet/>
      <dgm:spPr/>
      <dgm:t>
        <a:bodyPr/>
        <a:lstStyle/>
        <a:p>
          <a:endParaRPr lang="en-US"/>
        </a:p>
      </dgm:t>
    </dgm:pt>
    <dgm:pt modelId="{56206C1A-C59A-4715-89FC-425D7E1A146D}" type="pres">
      <dgm:prSet presAssocID="{1BCD5B81-F928-44E2-B8C6-9255E485E009}" presName="linearFlow" presStyleCnt="0">
        <dgm:presLayoutVars>
          <dgm:dir/>
          <dgm:resizeHandles val="exact"/>
        </dgm:presLayoutVars>
      </dgm:prSet>
      <dgm:spPr/>
    </dgm:pt>
    <dgm:pt modelId="{65B2C2D9-65DC-4291-BC96-675603F1F8B8}" type="pres">
      <dgm:prSet presAssocID="{B438CEDC-7CCA-4EAF-9A7F-8AAD137DB986}" presName="composite" presStyleCnt="0"/>
      <dgm:spPr/>
    </dgm:pt>
    <dgm:pt modelId="{AAE7D2C6-2C99-4ADA-878B-A5EE6E506A9C}" type="pres">
      <dgm:prSet presAssocID="{B438CEDC-7CCA-4EAF-9A7F-8AAD137DB98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>
            <a:hlinkClick xmlns:r="http://schemas.openxmlformats.org/officeDocument/2006/relationships" r:id="rId3" action="ppaction://hlinksldjump"/>
          </dgm14:cNvPr>
        </a:ext>
      </dgm:extLst>
    </dgm:pt>
    <dgm:pt modelId="{712E8A65-0A71-401E-925D-40E0970FC59E}" type="pres">
      <dgm:prSet presAssocID="{B438CEDC-7CCA-4EAF-9A7F-8AAD137DB986}" presName="txShp" presStyleLbl="node1" presStyleIdx="0" presStyleCnt="3">
        <dgm:presLayoutVars>
          <dgm:bulletEnabled val="1"/>
        </dgm:presLayoutVars>
      </dgm:prSet>
      <dgm:spPr/>
    </dgm:pt>
    <dgm:pt modelId="{A44569DD-F983-448C-A8B6-5E2814CDD8B8}" type="pres">
      <dgm:prSet presAssocID="{F6279B96-CF55-4084-BAF4-4A1CCB63C3C3}" presName="spacing" presStyleCnt="0"/>
      <dgm:spPr/>
    </dgm:pt>
    <dgm:pt modelId="{7EDF8476-7C86-4F87-A93D-F910CA137223}" type="pres">
      <dgm:prSet presAssocID="{A30C15A4-F14B-4DEB-8313-A7D4070F9A61}" presName="composite" presStyleCnt="0"/>
      <dgm:spPr/>
    </dgm:pt>
    <dgm:pt modelId="{79A1EAFD-383E-49F1-9A0E-B53047F0F23B}" type="pres">
      <dgm:prSet presAssocID="{A30C15A4-F14B-4DEB-8313-A7D4070F9A61}" presName="imgShp" presStyleLbl="fgImgPlac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>
            <a:hlinkClick xmlns:r="http://schemas.openxmlformats.org/officeDocument/2006/relationships" r:id="rId6" action="ppaction://hlinksldjump"/>
          </dgm14:cNvPr>
        </a:ext>
      </dgm:extLst>
    </dgm:pt>
    <dgm:pt modelId="{982EF16B-424C-4EFD-9E00-FB322BE04FF8}" type="pres">
      <dgm:prSet presAssocID="{A30C15A4-F14B-4DEB-8313-A7D4070F9A61}" presName="txShp" presStyleLbl="node1" presStyleIdx="1" presStyleCnt="3">
        <dgm:presLayoutVars>
          <dgm:bulletEnabled val="1"/>
        </dgm:presLayoutVars>
      </dgm:prSet>
      <dgm:spPr/>
    </dgm:pt>
    <dgm:pt modelId="{EA3FA52C-4357-43D3-AAE0-87F246E16523}" type="pres">
      <dgm:prSet presAssocID="{18521D5E-B91C-4CA2-ABCF-5E7771CFD773}" presName="spacing" presStyleCnt="0"/>
      <dgm:spPr/>
    </dgm:pt>
    <dgm:pt modelId="{DCBA7248-9F01-48D7-B7D4-3004DD1F3809}" type="pres">
      <dgm:prSet presAssocID="{8B5DD80C-AE43-437A-A660-8DFFF4D7D553}" presName="composite" presStyleCnt="0"/>
      <dgm:spPr/>
    </dgm:pt>
    <dgm:pt modelId="{AB96F65A-51B3-407E-A63D-60AFE37BFDD9}" type="pres">
      <dgm:prSet presAssocID="{8B5DD80C-AE43-437A-A660-8DFFF4D7D553}" presName="imgShp" presStyleLbl="fgImgPlac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>
            <a:hlinkClick xmlns:r="http://schemas.openxmlformats.org/officeDocument/2006/relationships" r:id="rId9" action="ppaction://hlinksldjump"/>
          </dgm14:cNvPr>
        </a:ext>
      </dgm:extLst>
    </dgm:pt>
    <dgm:pt modelId="{01B10EC9-C455-44C6-BB0B-3C1DB40C528C}" type="pres">
      <dgm:prSet presAssocID="{8B5DD80C-AE43-437A-A660-8DFFF4D7D553}" presName="txShp" presStyleLbl="node1" presStyleIdx="2" presStyleCnt="3">
        <dgm:presLayoutVars>
          <dgm:bulletEnabled val="1"/>
        </dgm:presLayoutVars>
      </dgm:prSet>
      <dgm:spPr/>
    </dgm:pt>
  </dgm:ptLst>
  <dgm:cxnLst>
    <dgm:cxn modelId="{BC30CC02-1D8A-4D30-897F-7DD533DA944F}" type="presOf" srcId="{B438CEDC-7CCA-4EAF-9A7F-8AAD137DB986}" destId="{712E8A65-0A71-401E-925D-40E0970FC59E}" srcOrd="0" destOrd="0" presId="urn:microsoft.com/office/officeart/2005/8/layout/vList3"/>
    <dgm:cxn modelId="{3A030F14-FDD9-48D5-8571-27A4AA73BF85}" type="presOf" srcId="{8B5DD80C-AE43-437A-A660-8DFFF4D7D553}" destId="{01B10EC9-C455-44C6-BB0B-3C1DB40C528C}" srcOrd="0" destOrd="0" presId="urn:microsoft.com/office/officeart/2005/8/layout/vList3"/>
    <dgm:cxn modelId="{7293EB5B-25F7-4BA4-9B0E-CA8EB3F6F51E}" type="presOf" srcId="{A30C15A4-F14B-4DEB-8313-A7D4070F9A61}" destId="{982EF16B-424C-4EFD-9E00-FB322BE04FF8}" srcOrd="0" destOrd="0" presId="urn:microsoft.com/office/officeart/2005/8/layout/vList3"/>
    <dgm:cxn modelId="{1E29B977-47CF-4653-9482-3C900C35988D}" srcId="{1BCD5B81-F928-44E2-B8C6-9255E485E009}" destId="{A30C15A4-F14B-4DEB-8313-A7D4070F9A61}" srcOrd="1" destOrd="0" parTransId="{84B122B6-180E-489C-9F6F-77AB8C00A431}" sibTransId="{18521D5E-B91C-4CA2-ABCF-5E7771CFD773}"/>
    <dgm:cxn modelId="{2B6A9185-B262-463F-A0E2-30A302F702A9}" srcId="{1BCD5B81-F928-44E2-B8C6-9255E485E009}" destId="{B438CEDC-7CCA-4EAF-9A7F-8AAD137DB986}" srcOrd="0" destOrd="0" parTransId="{58BBF2AC-D834-4829-8FC4-77D380FA328B}" sibTransId="{F6279B96-CF55-4084-BAF4-4A1CCB63C3C3}"/>
    <dgm:cxn modelId="{1A18D391-A946-468A-9CCA-45FC55162D87}" type="presOf" srcId="{1BCD5B81-F928-44E2-B8C6-9255E485E009}" destId="{56206C1A-C59A-4715-89FC-425D7E1A146D}" srcOrd="0" destOrd="0" presId="urn:microsoft.com/office/officeart/2005/8/layout/vList3"/>
    <dgm:cxn modelId="{9F9868BD-FA71-451E-AD62-6FDCEBF139D5}" srcId="{1BCD5B81-F928-44E2-B8C6-9255E485E009}" destId="{8B5DD80C-AE43-437A-A660-8DFFF4D7D553}" srcOrd="2" destOrd="0" parTransId="{E1BA4105-1A3D-4B91-AB37-C069F10C9517}" sibTransId="{0933F2D0-2E15-47FC-A5AC-9DA2240791EE}"/>
    <dgm:cxn modelId="{ACC5AAFB-7178-454F-8BFE-66BA717BEC73}" type="presParOf" srcId="{56206C1A-C59A-4715-89FC-425D7E1A146D}" destId="{65B2C2D9-65DC-4291-BC96-675603F1F8B8}" srcOrd="0" destOrd="0" presId="urn:microsoft.com/office/officeart/2005/8/layout/vList3"/>
    <dgm:cxn modelId="{4BA58D34-B679-4D27-8CF2-F2481A9156E3}" type="presParOf" srcId="{65B2C2D9-65DC-4291-BC96-675603F1F8B8}" destId="{AAE7D2C6-2C99-4ADA-878B-A5EE6E506A9C}" srcOrd="0" destOrd="0" presId="urn:microsoft.com/office/officeart/2005/8/layout/vList3"/>
    <dgm:cxn modelId="{BAA48F1F-CBA0-448C-A9E7-C97BB1EF3AF3}" type="presParOf" srcId="{65B2C2D9-65DC-4291-BC96-675603F1F8B8}" destId="{712E8A65-0A71-401E-925D-40E0970FC59E}" srcOrd="1" destOrd="0" presId="urn:microsoft.com/office/officeart/2005/8/layout/vList3"/>
    <dgm:cxn modelId="{8E860E0C-6B3E-45CB-A54F-CA4B30886646}" type="presParOf" srcId="{56206C1A-C59A-4715-89FC-425D7E1A146D}" destId="{A44569DD-F983-448C-A8B6-5E2814CDD8B8}" srcOrd="1" destOrd="0" presId="urn:microsoft.com/office/officeart/2005/8/layout/vList3"/>
    <dgm:cxn modelId="{368A033C-0B2B-4004-A285-EB86BAA3E439}" type="presParOf" srcId="{56206C1A-C59A-4715-89FC-425D7E1A146D}" destId="{7EDF8476-7C86-4F87-A93D-F910CA137223}" srcOrd="2" destOrd="0" presId="urn:microsoft.com/office/officeart/2005/8/layout/vList3"/>
    <dgm:cxn modelId="{40537D3C-4570-4B66-858D-B5AF9B714F84}" type="presParOf" srcId="{7EDF8476-7C86-4F87-A93D-F910CA137223}" destId="{79A1EAFD-383E-49F1-9A0E-B53047F0F23B}" srcOrd="0" destOrd="0" presId="urn:microsoft.com/office/officeart/2005/8/layout/vList3"/>
    <dgm:cxn modelId="{D0B8A6DF-B19C-4C38-9DFC-11B674AC3AC9}" type="presParOf" srcId="{7EDF8476-7C86-4F87-A93D-F910CA137223}" destId="{982EF16B-424C-4EFD-9E00-FB322BE04FF8}" srcOrd="1" destOrd="0" presId="urn:microsoft.com/office/officeart/2005/8/layout/vList3"/>
    <dgm:cxn modelId="{B94F28CE-6E2B-47E8-9214-E63412EAAA7E}" type="presParOf" srcId="{56206C1A-C59A-4715-89FC-425D7E1A146D}" destId="{EA3FA52C-4357-43D3-AAE0-87F246E16523}" srcOrd="3" destOrd="0" presId="urn:microsoft.com/office/officeart/2005/8/layout/vList3"/>
    <dgm:cxn modelId="{B2741DD8-A097-404E-B53A-7CB1ADB2AF82}" type="presParOf" srcId="{56206C1A-C59A-4715-89FC-425D7E1A146D}" destId="{DCBA7248-9F01-48D7-B7D4-3004DD1F3809}" srcOrd="4" destOrd="0" presId="urn:microsoft.com/office/officeart/2005/8/layout/vList3"/>
    <dgm:cxn modelId="{301D7CBC-A2F2-407F-9104-8261D18690D5}" type="presParOf" srcId="{DCBA7248-9F01-48D7-B7D4-3004DD1F3809}" destId="{AB96F65A-51B3-407E-A63D-60AFE37BFDD9}" srcOrd="0" destOrd="0" presId="urn:microsoft.com/office/officeart/2005/8/layout/vList3"/>
    <dgm:cxn modelId="{5ADF3818-D30E-4A28-8120-54B97DC7AB9E}" type="presParOf" srcId="{DCBA7248-9F01-48D7-B7D4-3004DD1F3809}" destId="{01B10EC9-C455-44C6-BB0B-3C1DB40C5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C8090-78CC-4EFB-977D-921EFEE41A8A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2">
                  <a:lumMod val="50000"/>
                </a:schemeClr>
              </a:solidFill>
            </a:rPr>
            <a:t>What is a research question, and why is it important?</a:t>
          </a:r>
        </a:p>
      </dsp:txBody>
      <dsp:txXfrm rot="10800000">
        <a:off x="2365971" y="883"/>
        <a:ext cx="6690570" cy="1209216"/>
      </dsp:txXfrm>
    </dsp:sp>
    <dsp:sp modelId="{C3370A82-7066-4883-BB7C-42109D733296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8EFEC-B23D-4B03-B17D-69BC5C42A7B4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2">
                  <a:lumMod val="50000"/>
                </a:schemeClr>
              </a:solidFill>
            </a:rPr>
            <a:t>Tips for developing an effective research question</a:t>
          </a:r>
        </a:p>
      </dsp:txBody>
      <dsp:txXfrm rot="10800000">
        <a:off x="2365971" y="1571060"/>
        <a:ext cx="6690570" cy="1209216"/>
      </dsp:txXfrm>
    </dsp:sp>
    <dsp:sp modelId="{C5F7EA7D-0FAC-49F6-8565-5F8D227054D8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FF8F8-A9FC-4001-A88C-F8275F30A8D0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2">
                  <a:lumMod val="50000"/>
                </a:schemeClr>
              </a:solidFill>
            </a:rPr>
            <a:t>Evaluating your research question</a:t>
          </a:r>
        </a:p>
      </dsp:txBody>
      <dsp:txXfrm rot="10800000">
        <a:off x="2365971" y="3141237"/>
        <a:ext cx="6690570" cy="1209216"/>
      </dsp:txXfrm>
    </dsp:sp>
    <dsp:sp modelId="{3792C624-1952-4C20-8901-D118FF039F3C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47A98-7CC9-4628-971E-CA70D27EA57C}">
      <dsp:nvSpPr>
        <dsp:cNvPr id="0" name=""/>
        <dsp:cNvSpPr/>
      </dsp:nvSpPr>
      <dsp:spPr>
        <a:xfrm>
          <a:off x="6345380" y="2525687"/>
          <a:ext cx="3699737" cy="41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98"/>
              </a:lnTo>
              <a:lnTo>
                <a:pt x="3699737" y="245898"/>
              </a:lnTo>
              <a:lnTo>
                <a:pt x="3699737" y="41247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2BFD1-E428-409A-8BF7-862445EEC042}">
      <dsp:nvSpPr>
        <dsp:cNvPr id="0" name=""/>
        <dsp:cNvSpPr/>
      </dsp:nvSpPr>
      <dsp:spPr>
        <a:xfrm>
          <a:off x="6345380" y="2525687"/>
          <a:ext cx="1849868" cy="41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98"/>
              </a:lnTo>
              <a:lnTo>
                <a:pt x="1849868" y="245898"/>
              </a:lnTo>
              <a:lnTo>
                <a:pt x="1849868" y="41247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9AD41-3E85-4EA8-9967-92DC16A0518C}">
      <dsp:nvSpPr>
        <dsp:cNvPr id="0" name=""/>
        <dsp:cNvSpPr/>
      </dsp:nvSpPr>
      <dsp:spPr>
        <a:xfrm>
          <a:off x="6299660" y="2525687"/>
          <a:ext cx="91440" cy="412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47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B0A31-F129-4184-AF91-C1ABB9C3398F}">
      <dsp:nvSpPr>
        <dsp:cNvPr id="0" name=""/>
        <dsp:cNvSpPr/>
      </dsp:nvSpPr>
      <dsp:spPr>
        <a:xfrm>
          <a:off x="4495511" y="2525687"/>
          <a:ext cx="1849868" cy="412474"/>
        </a:xfrm>
        <a:custGeom>
          <a:avLst/>
          <a:gdLst/>
          <a:ahLst/>
          <a:cxnLst/>
          <a:rect l="0" t="0" r="0" b="0"/>
          <a:pathLst>
            <a:path>
              <a:moveTo>
                <a:pt x="1849868" y="0"/>
              </a:moveTo>
              <a:lnTo>
                <a:pt x="1849868" y="245898"/>
              </a:lnTo>
              <a:lnTo>
                <a:pt x="0" y="245898"/>
              </a:lnTo>
              <a:lnTo>
                <a:pt x="0" y="412474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A93F5-4E20-414E-AB9F-249C4FB69540}">
      <dsp:nvSpPr>
        <dsp:cNvPr id="0" name=""/>
        <dsp:cNvSpPr/>
      </dsp:nvSpPr>
      <dsp:spPr>
        <a:xfrm>
          <a:off x="2645643" y="2525687"/>
          <a:ext cx="3699737" cy="412474"/>
        </a:xfrm>
        <a:custGeom>
          <a:avLst/>
          <a:gdLst/>
          <a:ahLst/>
          <a:cxnLst/>
          <a:rect l="0" t="0" r="0" b="0"/>
          <a:pathLst>
            <a:path>
              <a:moveTo>
                <a:pt x="3699737" y="0"/>
              </a:moveTo>
              <a:lnTo>
                <a:pt x="3699737" y="245898"/>
              </a:lnTo>
              <a:lnTo>
                <a:pt x="0" y="245898"/>
              </a:lnTo>
              <a:lnTo>
                <a:pt x="0" y="41247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E133D-5DFA-4602-B009-9A1B4103166D}">
      <dsp:nvSpPr>
        <dsp:cNvPr id="0" name=""/>
        <dsp:cNvSpPr/>
      </dsp:nvSpPr>
      <dsp:spPr>
        <a:xfrm>
          <a:off x="6299660" y="1399314"/>
          <a:ext cx="91440" cy="412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4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E97E1-BD4B-49AC-B2AF-E95CF7375C22}">
      <dsp:nvSpPr>
        <dsp:cNvPr id="0" name=""/>
        <dsp:cNvSpPr/>
      </dsp:nvSpPr>
      <dsp:spPr>
        <a:xfrm>
          <a:off x="2645643" y="1399314"/>
          <a:ext cx="1849868" cy="41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898"/>
              </a:lnTo>
              <a:lnTo>
                <a:pt x="1849868" y="245898"/>
              </a:lnTo>
              <a:lnTo>
                <a:pt x="1849868" y="4124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E4881-EEF3-4105-8DB6-58BF30647223}">
      <dsp:nvSpPr>
        <dsp:cNvPr id="0" name=""/>
        <dsp:cNvSpPr/>
      </dsp:nvSpPr>
      <dsp:spPr>
        <a:xfrm>
          <a:off x="2599923" y="1399314"/>
          <a:ext cx="91440" cy="412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4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60BC1-C74F-4C8C-B5FD-586B3ABEB7A7}">
      <dsp:nvSpPr>
        <dsp:cNvPr id="0" name=""/>
        <dsp:cNvSpPr/>
      </dsp:nvSpPr>
      <dsp:spPr>
        <a:xfrm>
          <a:off x="795774" y="1399314"/>
          <a:ext cx="1849868" cy="412474"/>
        </a:xfrm>
        <a:custGeom>
          <a:avLst/>
          <a:gdLst/>
          <a:ahLst/>
          <a:cxnLst/>
          <a:rect l="0" t="0" r="0" b="0"/>
          <a:pathLst>
            <a:path>
              <a:moveTo>
                <a:pt x="1849868" y="0"/>
              </a:moveTo>
              <a:lnTo>
                <a:pt x="1849868" y="245898"/>
              </a:lnTo>
              <a:lnTo>
                <a:pt x="0" y="245898"/>
              </a:lnTo>
              <a:lnTo>
                <a:pt x="0" y="41247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9F6DE-578E-4C83-B743-2E41DCA16B5F}">
      <dsp:nvSpPr>
        <dsp:cNvPr id="0" name=""/>
        <dsp:cNvSpPr/>
      </dsp:nvSpPr>
      <dsp:spPr>
        <a:xfrm>
          <a:off x="1956226" y="685415"/>
          <a:ext cx="1378832" cy="71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073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Quantitative</a:t>
          </a:r>
          <a:endParaRPr lang="en-US" sz="1000" kern="1200" dirty="0"/>
        </a:p>
      </dsp:txBody>
      <dsp:txXfrm>
        <a:off x="1956226" y="685415"/>
        <a:ext cx="1378832" cy="713898"/>
      </dsp:txXfrm>
    </dsp:sp>
    <dsp:sp modelId="{ABA287FD-7AD4-47A1-980E-869291055EA9}">
      <dsp:nvSpPr>
        <dsp:cNvPr id="0" name=""/>
        <dsp:cNvSpPr/>
      </dsp:nvSpPr>
      <dsp:spPr>
        <a:xfrm>
          <a:off x="2231993" y="1240670"/>
          <a:ext cx="1240949" cy="2379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231993" y="1240670"/>
        <a:ext cx="1240949" cy="237966"/>
      </dsp:txXfrm>
    </dsp:sp>
    <dsp:sp modelId="{F3C7890F-E904-4A5D-87E1-0856EF526AE9}">
      <dsp:nvSpPr>
        <dsp:cNvPr id="0" name=""/>
        <dsp:cNvSpPr/>
      </dsp:nvSpPr>
      <dsp:spPr>
        <a:xfrm>
          <a:off x="106358" y="1811789"/>
          <a:ext cx="1378832" cy="71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0073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Measure the response to variables</a:t>
          </a:r>
        </a:p>
      </dsp:txBody>
      <dsp:txXfrm>
        <a:off x="106358" y="1811789"/>
        <a:ext cx="1378832" cy="713898"/>
      </dsp:txXfrm>
    </dsp:sp>
    <dsp:sp modelId="{BCDBF264-BA93-48E4-B37F-52B8CDAE5770}">
      <dsp:nvSpPr>
        <dsp:cNvPr id="0" name=""/>
        <dsp:cNvSpPr/>
      </dsp:nvSpPr>
      <dsp:spPr>
        <a:xfrm>
          <a:off x="382124" y="2367043"/>
          <a:ext cx="1240949" cy="237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>
                  <a:lumMod val="50000"/>
                </a:schemeClr>
              </a:solidFill>
            </a:rPr>
            <a:t>Descriptive</a:t>
          </a:r>
        </a:p>
      </dsp:txBody>
      <dsp:txXfrm>
        <a:off x="382124" y="2367043"/>
        <a:ext cx="1240949" cy="237966"/>
      </dsp:txXfrm>
    </dsp:sp>
    <dsp:sp modelId="{29A92D8F-3B95-442D-A4B4-00C2409FE06D}">
      <dsp:nvSpPr>
        <dsp:cNvPr id="0" name=""/>
        <dsp:cNvSpPr/>
      </dsp:nvSpPr>
      <dsp:spPr>
        <a:xfrm>
          <a:off x="1956226" y="1811789"/>
          <a:ext cx="1378832" cy="71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0073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Discover differences between groups for an outcome variable</a:t>
          </a:r>
        </a:p>
      </dsp:txBody>
      <dsp:txXfrm>
        <a:off x="1956226" y="1811789"/>
        <a:ext cx="1378832" cy="713898"/>
      </dsp:txXfrm>
    </dsp:sp>
    <dsp:sp modelId="{3EE91E5E-F028-48B6-A5FD-697A6D7A1DE9}">
      <dsp:nvSpPr>
        <dsp:cNvPr id="0" name=""/>
        <dsp:cNvSpPr/>
      </dsp:nvSpPr>
      <dsp:spPr>
        <a:xfrm>
          <a:off x="2231993" y="2367043"/>
          <a:ext cx="1240949" cy="237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>
                  <a:lumMod val="50000"/>
                </a:schemeClr>
              </a:solidFill>
            </a:rPr>
            <a:t>Comparative</a:t>
          </a:r>
        </a:p>
      </dsp:txBody>
      <dsp:txXfrm>
        <a:off x="2231993" y="2367043"/>
        <a:ext cx="1240949" cy="237966"/>
      </dsp:txXfrm>
    </dsp:sp>
    <dsp:sp modelId="{D42BF2C2-212D-4C38-B336-13009485C9B2}">
      <dsp:nvSpPr>
        <dsp:cNvPr id="0" name=""/>
        <dsp:cNvSpPr/>
      </dsp:nvSpPr>
      <dsp:spPr>
        <a:xfrm>
          <a:off x="3806095" y="1811789"/>
          <a:ext cx="1378832" cy="71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0073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Explore trends and interactions between variables</a:t>
          </a:r>
        </a:p>
      </dsp:txBody>
      <dsp:txXfrm>
        <a:off x="3806095" y="1811789"/>
        <a:ext cx="1378832" cy="713898"/>
      </dsp:txXfrm>
    </dsp:sp>
    <dsp:sp modelId="{BE0CCE76-B595-4D5D-8754-41340171FE8B}">
      <dsp:nvSpPr>
        <dsp:cNvPr id="0" name=""/>
        <dsp:cNvSpPr/>
      </dsp:nvSpPr>
      <dsp:spPr>
        <a:xfrm>
          <a:off x="4081862" y="2367043"/>
          <a:ext cx="1240949" cy="237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>
                  <a:lumMod val="50000"/>
                </a:schemeClr>
              </a:solidFill>
            </a:rPr>
            <a:t>Relationship</a:t>
          </a:r>
        </a:p>
      </dsp:txBody>
      <dsp:txXfrm>
        <a:off x="4081862" y="2367043"/>
        <a:ext cx="1240949" cy="237966"/>
      </dsp:txXfrm>
    </dsp:sp>
    <dsp:sp modelId="{97BEB88E-DDFA-4827-99E6-29F372EE81D2}">
      <dsp:nvSpPr>
        <dsp:cNvPr id="0" name=""/>
        <dsp:cNvSpPr/>
      </dsp:nvSpPr>
      <dsp:spPr>
        <a:xfrm>
          <a:off x="5655964" y="685415"/>
          <a:ext cx="1378832" cy="71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073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Qualitative</a:t>
          </a:r>
          <a:endParaRPr lang="en-US" sz="1000" kern="1200" dirty="0"/>
        </a:p>
      </dsp:txBody>
      <dsp:txXfrm>
        <a:off x="5655964" y="685415"/>
        <a:ext cx="1378832" cy="713898"/>
      </dsp:txXfrm>
    </dsp:sp>
    <dsp:sp modelId="{79C59E04-D3DA-4F5E-B6BA-BC00963DFD17}">
      <dsp:nvSpPr>
        <dsp:cNvPr id="0" name=""/>
        <dsp:cNvSpPr/>
      </dsp:nvSpPr>
      <dsp:spPr>
        <a:xfrm>
          <a:off x="5931730" y="1240670"/>
          <a:ext cx="1240949" cy="2379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931730" y="1240670"/>
        <a:ext cx="1240949" cy="237966"/>
      </dsp:txXfrm>
    </dsp:sp>
    <dsp:sp modelId="{F9EE0C8F-1DDA-4D6D-85B9-AAA459FE5792}">
      <dsp:nvSpPr>
        <dsp:cNvPr id="0" name=""/>
        <dsp:cNvSpPr/>
      </dsp:nvSpPr>
      <dsp:spPr>
        <a:xfrm>
          <a:off x="5655964" y="1811789"/>
          <a:ext cx="1378832" cy="7138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0073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5655964" y="1811789"/>
        <a:ext cx="1378832" cy="713898"/>
      </dsp:txXfrm>
    </dsp:sp>
    <dsp:sp modelId="{BE5A5BAB-CB49-461B-A33A-DD57FAB97196}">
      <dsp:nvSpPr>
        <dsp:cNvPr id="0" name=""/>
        <dsp:cNvSpPr/>
      </dsp:nvSpPr>
      <dsp:spPr>
        <a:xfrm>
          <a:off x="5931730" y="2367043"/>
          <a:ext cx="1240949" cy="2379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931730" y="2367043"/>
        <a:ext cx="1240949" cy="237966"/>
      </dsp:txXfrm>
    </dsp:sp>
    <dsp:sp modelId="{E19518F6-ABD4-4B1B-8ED5-F07A2B9300EE}">
      <dsp:nvSpPr>
        <dsp:cNvPr id="0" name=""/>
        <dsp:cNvSpPr/>
      </dsp:nvSpPr>
      <dsp:spPr>
        <a:xfrm>
          <a:off x="1956226" y="2938162"/>
          <a:ext cx="1378832" cy="71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0073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Describe the nature of something or a phenomenon</a:t>
          </a:r>
        </a:p>
      </dsp:txBody>
      <dsp:txXfrm>
        <a:off x="1956226" y="2938162"/>
        <a:ext cx="1378832" cy="713898"/>
      </dsp:txXfrm>
    </dsp:sp>
    <dsp:sp modelId="{25E6699A-8A09-49F5-8E77-37129A2A0E49}">
      <dsp:nvSpPr>
        <dsp:cNvPr id="0" name=""/>
        <dsp:cNvSpPr/>
      </dsp:nvSpPr>
      <dsp:spPr>
        <a:xfrm>
          <a:off x="2231993" y="3493416"/>
          <a:ext cx="1240949" cy="237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>
                  <a:lumMod val="50000"/>
                </a:schemeClr>
              </a:solidFill>
            </a:rPr>
            <a:t>Descriptive</a:t>
          </a:r>
        </a:p>
      </dsp:txBody>
      <dsp:txXfrm>
        <a:off x="2231993" y="3493416"/>
        <a:ext cx="1240949" cy="237966"/>
      </dsp:txXfrm>
    </dsp:sp>
    <dsp:sp modelId="{EC69C178-48CC-4E2B-95F5-C960950FD5F0}">
      <dsp:nvSpPr>
        <dsp:cNvPr id="0" name=""/>
        <dsp:cNvSpPr/>
      </dsp:nvSpPr>
      <dsp:spPr>
        <a:xfrm>
          <a:off x="3806095" y="2938162"/>
          <a:ext cx="1378832" cy="71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0073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Assess the effectiveness of an existing method</a:t>
          </a:r>
        </a:p>
      </dsp:txBody>
      <dsp:txXfrm>
        <a:off x="3806095" y="2938162"/>
        <a:ext cx="1378832" cy="713898"/>
      </dsp:txXfrm>
    </dsp:sp>
    <dsp:sp modelId="{B8DE5D83-D113-42CD-A84E-BE1B88DFA585}">
      <dsp:nvSpPr>
        <dsp:cNvPr id="0" name=""/>
        <dsp:cNvSpPr/>
      </dsp:nvSpPr>
      <dsp:spPr>
        <a:xfrm>
          <a:off x="4081862" y="3493416"/>
          <a:ext cx="1240949" cy="237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>
                  <a:lumMod val="50000"/>
                </a:schemeClr>
              </a:solidFill>
            </a:rPr>
            <a:t>Evaluative</a:t>
          </a:r>
        </a:p>
      </dsp:txBody>
      <dsp:txXfrm>
        <a:off x="4081862" y="3493416"/>
        <a:ext cx="1240949" cy="237966"/>
      </dsp:txXfrm>
    </dsp:sp>
    <dsp:sp modelId="{A3A48A6C-96AA-464B-8FE6-DF9F01BDD873}">
      <dsp:nvSpPr>
        <dsp:cNvPr id="0" name=""/>
        <dsp:cNvSpPr/>
      </dsp:nvSpPr>
      <dsp:spPr>
        <a:xfrm>
          <a:off x="5655964" y="2938162"/>
          <a:ext cx="1378832" cy="71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0073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Examine reasons for phenomena</a:t>
          </a:r>
        </a:p>
      </dsp:txBody>
      <dsp:txXfrm>
        <a:off x="5655964" y="2938162"/>
        <a:ext cx="1378832" cy="713898"/>
      </dsp:txXfrm>
    </dsp:sp>
    <dsp:sp modelId="{61F88DA1-CABF-46DA-A0EC-C3A4A7A0E9A7}">
      <dsp:nvSpPr>
        <dsp:cNvPr id="0" name=""/>
        <dsp:cNvSpPr/>
      </dsp:nvSpPr>
      <dsp:spPr>
        <a:xfrm>
          <a:off x="5931730" y="3493416"/>
          <a:ext cx="1240949" cy="237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>
                  <a:lumMod val="50000"/>
                </a:schemeClr>
              </a:solidFill>
            </a:rPr>
            <a:t>Explanatory</a:t>
          </a:r>
        </a:p>
      </dsp:txBody>
      <dsp:txXfrm>
        <a:off x="5931730" y="3493416"/>
        <a:ext cx="1240949" cy="237966"/>
      </dsp:txXfrm>
    </dsp:sp>
    <dsp:sp modelId="{4FB4995D-1171-499D-A714-796DFE3846F8}">
      <dsp:nvSpPr>
        <dsp:cNvPr id="0" name=""/>
        <dsp:cNvSpPr/>
      </dsp:nvSpPr>
      <dsp:spPr>
        <a:xfrm>
          <a:off x="7505833" y="2938162"/>
          <a:ext cx="1378832" cy="71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0073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Investigate little-known topics</a:t>
          </a:r>
        </a:p>
      </dsp:txBody>
      <dsp:txXfrm>
        <a:off x="7505833" y="2938162"/>
        <a:ext cx="1378832" cy="713898"/>
      </dsp:txXfrm>
    </dsp:sp>
    <dsp:sp modelId="{4AEFB15F-F74F-47E9-9228-E732D05C5D8F}">
      <dsp:nvSpPr>
        <dsp:cNvPr id="0" name=""/>
        <dsp:cNvSpPr/>
      </dsp:nvSpPr>
      <dsp:spPr>
        <a:xfrm>
          <a:off x="7781599" y="3493416"/>
          <a:ext cx="1240949" cy="237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>
                  <a:lumMod val="50000"/>
                </a:schemeClr>
              </a:solidFill>
            </a:rPr>
            <a:t>Exploratory</a:t>
          </a:r>
        </a:p>
      </dsp:txBody>
      <dsp:txXfrm>
        <a:off x="7781599" y="3493416"/>
        <a:ext cx="1240949" cy="237966"/>
      </dsp:txXfrm>
    </dsp:sp>
    <dsp:sp modelId="{9878DEE0-A334-4670-85D5-8FBAE779799A}">
      <dsp:nvSpPr>
        <dsp:cNvPr id="0" name=""/>
        <dsp:cNvSpPr/>
      </dsp:nvSpPr>
      <dsp:spPr>
        <a:xfrm>
          <a:off x="9355701" y="2938162"/>
          <a:ext cx="1378832" cy="713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0073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Introduce new topics to explore</a:t>
          </a:r>
        </a:p>
      </dsp:txBody>
      <dsp:txXfrm>
        <a:off x="9355701" y="2938162"/>
        <a:ext cx="1378832" cy="713898"/>
      </dsp:txXfrm>
    </dsp:sp>
    <dsp:sp modelId="{605FDBCE-1051-4761-A11A-112F6DEE6459}">
      <dsp:nvSpPr>
        <dsp:cNvPr id="0" name=""/>
        <dsp:cNvSpPr/>
      </dsp:nvSpPr>
      <dsp:spPr>
        <a:xfrm>
          <a:off x="9631468" y="3493416"/>
          <a:ext cx="1240949" cy="2379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accent2">
                  <a:lumMod val="50000"/>
                </a:schemeClr>
              </a:solidFill>
            </a:rPr>
            <a:t>Generative</a:t>
          </a:r>
        </a:p>
      </dsp:txBody>
      <dsp:txXfrm>
        <a:off x="9631468" y="3493416"/>
        <a:ext cx="1240949" cy="237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70AC-B2B8-4C51-86AF-46BBEEF16C2E}">
      <dsp:nvSpPr>
        <dsp:cNvPr id="0" name=""/>
        <dsp:cNvSpPr/>
      </dsp:nvSpPr>
      <dsp:spPr>
        <a:xfrm>
          <a:off x="139443" y="901880"/>
          <a:ext cx="2669926" cy="58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50000"/>
                </a:schemeClr>
              </a:solidFill>
            </a:rPr>
            <a:t>The content of effective research statements</a:t>
          </a:r>
        </a:p>
      </dsp:txBody>
      <dsp:txXfrm>
        <a:off x="139443" y="901880"/>
        <a:ext cx="2669926" cy="584100"/>
      </dsp:txXfrm>
    </dsp:sp>
    <dsp:sp modelId="{907E31C1-D0BE-4176-ADC1-A53B152D5865}">
      <dsp:nvSpPr>
        <dsp:cNvPr id="0" name=""/>
        <dsp:cNvSpPr/>
      </dsp:nvSpPr>
      <dsp:spPr>
        <a:xfrm>
          <a:off x="2809369" y="208261"/>
          <a:ext cx="548402" cy="19713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3F8C-F7B8-4FFD-9DD1-5D54AB3DA139}">
      <dsp:nvSpPr>
        <dsp:cNvPr id="0" name=""/>
        <dsp:cNvSpPr/>
      </dsp:nvSpPr>
      <dsp:spPr>
        <a:xfrm>
          <a:off x="3577133" y="208261"/>
          <a:ext cx="7262198" cy="19713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accent2">
                  <a:lumMod val="50000"/>
                </a:schemeClr>
              </a:solidFill>
            </a:rPr>
            <a:t>Feasible</a:t>
          </a:r>
          <a:r>
            <a:rPr lang="en-US" sz="1500" kern="1200" dirty="0">
              <a:solidFill>
                <a:schemeClr val="accent2">
                  <a:lumMod val="50000"/>
                </a:schemeClr>
              </a:solidFill>
            </a:rPr>
            <a:t> – the question is within your ability to investigate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accent2">
                  <a:lumMod val="50000"/>
                </a:schemeClr>
              </a:solidFill>
            </a:rPr>
            <a:t>Interesting and novel </a:t>
          </a:r>
          <a:r>
            <a:rPr lang="en-US" sz="1500" kern="1200" dirty="0">
              <a:solidFill>
                <a:schemeClr val="accent2">
                  <a:lumMod val="50000"/>
                </a:schemeClr>
              </a:solidFill>
            </a:rPr>
            <a:t>– you, and others, believe the question is worth studying, and studying the question will bring new insight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accent2">
                  <a:lumMod val="50000"/>
                </a:schemeClr>
              </a:solidFill>
            </a:rPr>
            <a:t>Relevant and appropriate </a:t>
          </a:r>
          <a:r>
            <a:rPr lang="en-US" sz="1500" kern="1200" dirty="0">
              <a:solidFill>
                <a:schemeClr val="accent2">
                  <a:lumMod val="50000"/>
                </a:schemeClr>
              </a:solidFill>
            </a:rPr>
            <a:t>– the question meets the standards and expectations of the field and/or target audience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accent2">
                  <a:lumMod val="50000"/>
                </a:schemeClr>
              </a:solidFill>
            </a:rPr>
            <a:t>Systematic</a:t>
          </a:r>
          <a:r>
            <a:rPr lang="en-US" sz="1500" kern="1200" dirty="0">
              <a:solidFill>
                <a:schemeClr val="accent2">
                  <a:lumMod val="50000"/>
                </a:schemeClr>
              </a:solidFill>
            </a:rPr>
            <a:t> – the question defines the scope and analytical process</a:t>
          </a:r>
        </a:p>
      </dsp:txBody>
      <dsp:txXfrm>
        <a:off x="3577133" y="208261"/>
        <a:ext cx="7262198" cy="1971337"/>
      </dsp:txXfrm>
    </dsp:sp>
    <dsp:sp modelId="{BFAB902E-C3CA-4616-8C99-3CFE1BA96792}">
      <dsp:nvSpPr>
        <dsp:cNvPr id="0" name=""/>
        <dsp:cNvSpPr/>
      </dsp:nvSpPr>
      <dsp:spPr>
        <a:xfrm>
          <a:off x="139443" y="2930818"/>
          <a:ext cx="2669926" cy="58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marL="0" lvl="0" indent="0" algn="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50000"/>
                </a:schemeClr>
              </a:solidFill>
            </a:rPr>
            <a:t>The writing of effective research statements</a:t>
          </a:r>
        </a:p>
      </dsp:txBody>
      <dsp:txXfrm>
        <a:off x="139443" y="2930818"/>
        <a:ext cx="2669926" cy="584100"/>
      </dsp:txXfrm>
    </dsp:sp>
    <dsp:sp modelId="{3CFCAC99-1896-4CF4-ACEE-9159FFEDD7A7}">
      <dsp:nvSpPr>
        <dsp:cNvPr id="0" name=""/>
        <dsp:cNvSpPr/>
      </dsp:nvSpPr>
      <dsp:spPr>
        <a:xfrm>
          <a:off x="2809369" y="2237199"/>
          <a:ext cx="548402" cy="19713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3EF0C-9271-48C3-8873-94AB28A1CA53}">
      <dsp:nvSpPr>
        <dsp:cNvPr id="0" name=""/>
        <dsp:cNvSpPr/>
      </dsp:nvSpPr>
      <dsp:spPr>
        <a:xfrm>
          <a:off x="3577133" y="2249579"/>
          <a:ext cx="6247500" cy="19465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accent2">
                  <a:lumMod val="50000"/>
                </a:schemeClr>
              </a:solidFill>
            </a:rPr>
            <a:t>Clear</a:t>
          </a:r>
          <a:r>
            <a:rPr lang="en-US" sz="1500" b="0" kern="1200" dirty="0">
              <a:solidFill>
                <a:schemeClr val="accent2">
                  <a:lumMod val="50000"/>
                </a:schemeClr>
              </a:solidFill>
            </a:rPr>
            <a:t> – readers can understand the purpose of the project without additional explanation</a:t>
          </a:r>
          <a:endParaRPr lang="en-US" sz="1500" b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accent2">
                  <a:lumMod val="50000"/>
                </a:schemeClr>
              </a:solidFill>
            </a:rPr>
            <a:t>Focused</a:t>
          </a:r>
          <a:r>
            <a:rPr lang="en-US" sz="1500" b="0" kern="1200" dirty="0">
              <a:solidFill>
                <a:schemeClr val="accent2">
                  <a:lumMod val="50000"/>
                </a:schemeClr>
              </a:solidFill>
            </a:rPr>
            <a:t> – narrow enough to be answerable within the confines of the project</a:t>
          </a:r>
          <a:endParaRPr lang="en-US" sz="1500" b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accent2">
                  <a:lumMod val="50000"/>
                </a:schemeClr>
              </a:solidFill>
            </a:rPr>
            <a:t>Concise</a:t>
          </a:r>
          <a:r>
            <a:rPr lang="en-US" sz="1500" b="0" kern="1200" dirty="0">
              <a:solidFill>
                <a:schemeClr val="accent2">
                  <a:lumMod val="50000"/>
                </a:schemeClr>
              </a:solidFill>
            </a:rPr>
            <a:t> – expressed succinctly</a:t>
          </a:r>
          <a:endParaRPr lang="en-US" sz="1500" b="1" kern="1200" dirty="0">
            <a:solidFill>
              <a:schemeClr val="accent2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accent2">
                  <a:lumMod val="50000"/>
                </a:schemeClr>
              </a:solidFill>
            </a:rPr>
            <a:t>Complex</a:t>
          </a:r>
          <a:r>
            <a:rPr lang="en-US" sz="1500" b="0" kern="1200" dirty="0">
              <a:solidFill>
                <a:schemeClr val="accent2">
                  <a:lumMod val="50000"/>
                </a:schemeClr>
              </a:solidFill>
            </a:rPr>
            <a:t> – the answer requires synthesis and analysis (it is not a simple “yes” or “no” question)</a:t>
          </a:r>
          <a:endParaRPr lang="en-US" sz="15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577133" y="2249579"/>
        <a:ext cx="6247500" cy="1946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67EC6-4764-4570-8769-B936A5244D55}">
      <dsp:nvSpPr>
        <dsp:cNvPr id="0" name=""/>
        <dsp:cNvSpPr/>
      </dsp:nvSpPr>
      <dsp:spPr>
        <a:xfrm rot="10800000" flipH="1">
          <a:off x="5566620" y="2296"/>
          <a:ext cx="3362961" cy="13451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What actions should social networking sites like MySpace and Facebook take to protect users’ personal information and privacy?</a:t>
          </a:r>
        </a:p>
      </dsp:txBody>
      <dsp:txXfrm rot="10800000">
        <a:off x="6239212" y="2296"/>
        <a:ext cx="2017777" cy="1345184"/>
      </dsp:txXfrm>
    </dsp:sp>
    <dsp:sp modelId="{30FF9793-9C63-4DB7-A1C3-407AFDEF8EA9}">
      <dsp:nvSpPr>
        <dsp:cNvPr id="0" name=""/>
        <dsp:cNvSpPr/>
      </dsp:nvSpPr>
      <dsp:spPr>
        <a:xfrm rot="10800000" flipH="1">
          <a:off x="3212547" y="116637"/>
          <a:ext cx="2791258" cy="111650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This is insufficiently clear or focused (Which sites?  What is meant by “harm?”)</a:t>
          </a:r>
        </a:p>
      </dsp:txBody>
      <dsp:txXfrm rot="10800000">
        <a:off x="3770799" y="116637"/>
        <a:ext cx="1674755" cy="1116503"/>
      </dsp:txXfrm>
    </dsp:sp>
    <dsp:sp modelId="{919DE046-5305-450E-9663-2D9E1C79E01F}">
      <dsp:nvSpPr>
        <dsp:cNvPr id="0" name=""/>
        <dsp:cNvSpPr/>
      </dsp:nvSpPr>
      <dsp:spPr>
        <a:xfrm rot="10800000" flipH="1">
          <a:off x="812065" y="116637"/>
          <a:ext cx="2791258" cy="111650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Ex: How should social networking sites address the harm they cause?</a:t>
          </a:r>
        </a:p>
      </dsp:txBody>
      <dsp:txXfrm rot="10800000">
        <a:off x="1370317" y="116637"/>
        <a:ext cx="1674755" cy="1116503"/>
      </dsp:txXfrm>
    </dsp:sp>
    <dsp:sp modelId="{5673DEB5-A62E-4617-B5DD-A5153787D825}">
      <dsp:nvSpPr>
        <dsp:cNvPr id="0" name=""/>
        <dsp:cNvSpPr/>
      </dsp:nvSpPr>
      <dsp:spPr>
        <a:xfrm rot="10800000" flipH="1">
          <a:off x="5566620" y="1535807"/>
          <a:ext cx="3362961" cy="13451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What is the most significant effect of glacial melting on the lives of penguins in Antarctica?</a:t>
          </a:r>
        </a:p>
      </dsp:txBody>
      <dsp:txXfrm rot="10800000">
        <a:off x="6239212" y="1535807"/>
        <a:ext cx="2017777" cy="1345184"/>
      </dsp:txXfrm>
    </dsp:sp>
    <dsp:sp modelId="{CA78D08C-3F19-4754-8461-1D6767E72462}">
      <dsp:nvSpPr>
        <dsp:cNvPr id="0" name=""/>
        <dsp:cNvSpPr/>
      </dsp:nvSpPr>
      <dsp:spPr>
        <a:xfrm rot="10800000" flipH="1">
          <a:off x="3212547" y="1650147"/>
          <a:ext cx="2791258" cy="111650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This isn’t feasible; it cannot be answered in a single paper</a:t>
          </a:r>
        </a:p>
      </dsp:txBody>
      <dsp:txXfrm rot="10800000">
        <a:off x="3770799" y="1650147"/>
        <a:ext cx="1674755" cy="1116503"/>
      </dsp:txXfrm>
    </dsp:sp>
    <dsp:sp modelId="{9C07B1BF-D1F5-4D51-BE92-1BC47D62950C}">
      <dsp:nvSpPr>
        <dsp:cNvPr id="0" name=""/>
        <dsp:cNvSpPr/>
      </dsp:nvSpPr>
      <dsp:spPr>
        <a:xfrm rot="10800000" flipH="1">
          <a:off x="812065" y="1650147"/>
          <a:ext cx="2791258" cy="111650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Ex: What is the effect on the environment of global warming?</a:t>
          </a:r>
        </a:p>
      </dsp:txBody>
      <dsp:txXfrm rot="10800000">
        <a:off x="1370317" y="1650147"/>
        <a:ext cx="1674755" cy="1116503"/>
      </dsp:txXfrm>
    </dsp:sp>
    <dsp:sp modelId="{40881AAD-DE3C-488E-A6BC-9B0F7B3203AF}">
      <dsp:nvSpPr>
        <dsp:cNvPr id="0" name=""/>
        <dsp:cNvSpPr/>
      </dsp:nvSpPr>
      <dsp:spPr>
        <a:xfrm rot="10800000" flipH="1">
          <a:off x="5566620" y="3069317"/>
          <a:ext cx="3362961" cy="13451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How have school intervention programs and parental education levels affected the rate of childhood obesity among 1</a:t>
          </a:r>
          <a:r>
            <a:rPr lang="en-US" sz="1300" kern="1200" baseline="30000" dirty="0"/>
            <a:t>st</a:t>
          </a:r>
          <a:r>
            <a:rPr lang="en-US" sz="1300" kern="1200" dirty="0"/>
            <a:t> to 6</a:t>
          </a:r>
          <a:r>
            <a:rPr lang="en-US" sz="1300" kern="1200" baseline="30000" dirty="0"/>
            <a:t>th</a:t>
          </a:r>
          <a:r>
            <a:rPr lang="en-US" sz="1300" kern="1200" dirty="0"/>
            <a:t> grade students?</a:t>
          </a:r>
        </a:p>
      </dsp:txBody>
      <dsp:txXfrm rot="10800000">
        <a:off x="6239212" y="3069317"/>
        <a:ext cx="2017777" cy="1345184"/>
      </dsp:txXfrm>
    </dsp:sp>
    <dsp:sp modelId="{F92F6633-B0FD-4548-89E2-17EEAE3BF4BE}">
      <dsp:nvSpPr>
        <dsp:cNvPr id="0" name=""/>
        <dsp:cNvSpPr/>
      </dsp:nvSpPr>
      <dsp:spPr>
        <a:xfrm rot="10800000" flipH="1">
          <a:off x="3212547" y="3183658"/>
          <a:ext cx="2791258" cy="111650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This is too simple; there is no real analysis required to answer the question</a:t>
          </a:r>
        </a:p>
      </dsp:txBody>
      <dsp:txXfrm rot="10800000">
        <a:off x="3770799" y="3183658"/>
        <a:ext cx="1674755" cy="1116503"/>
      </dsp:txXfrm>
    </dsp:sp>
    <dsp:sp modelId="{6F1A2C94-E01C-4C3B-8553-62FB9DF68FB2}">
      <dsp:nvSpPr>
        <dsp:cNvPr id="0" name=""/>
        <dsp:cNvSpPr/>
      </dsp:nvSpPr>
      <dsp:spPr>
        <a:xfrm rot="10800000" flipH="1">
          <a:off x="812065" y="3183658"/>
          <a:ext cx="2791258" cy="1116503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Ex: How has childhood obesity changed in the US over the past 10 years?</a:t>
          </a:r>
        </a:p>
      </dsp:txBody>
      <dsp:txXfrm rot="10800000">
        <a:off x="1370317" y="3183658"/>
        <a:ext cx="1674755" cy="11165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E8B94-91E1-49DB-A899-4C3CD40686EB}">
      <dsp:nvSpPr>
        <dsp:cNvPr id="0" name=""/>
        <dsp:cNvSpPr/>
      </dsp:nvSpPr>
      <dsp:spPr>
        <a:xfrm rot="10800000">
          <a:off x="1884993" y="1980"/>
          <a:ext cx="6992874" cy="494523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0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>
                  <a:lumMod val="50000"/>
                </a:schemeClr>
              </a:solidFill>
            </a:rPr>
            <a:t>Introduction</a:t>
          </a:r>
        </a:p>
      </dsp:txBody>
      <dsp:txXfrm rot="10800000">
        <a:off x="2008624" y="1980"/>
        <a:ext cx="6869243" cy="494523"/>
      </dsp:txXfrm>
    </dsp:sp>
    <dsp:sp modelId="{6904A477-DCA0-4605-A1E9-8F701711873C}">
      <dsp:nvSpPr>
        <dsp:cNvPr id="0" name=""/>
        <dsp:cNvSpPr/>
      </dsp:nvSpPr>
      <dsp:spPr>
        <a:xfrm>
          <a:off x="1637732" y="1980"/>
          <a:ext cx="494523" cy="4945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D01B4-0150-4032-9B62-7393425EF1AD}">
      <dsp:nvSpPr>
        <dsp:cNvPr id="0" name=""/>
        <dsp:cNvSpPr/>
      </dsp:nvSpPr>
      <dsp:spPr>
        <a:xfrm rot="10800000">
          <a:off x="1884993" y="644122"/>
          <a:ext cx="6992874" cy="494523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0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>
                  <a:lumMod val="50000"/>
                </a:schemeClr>
              </a:solidFill>
            </a:rPr>
            <a:t>Background and Literature Review</a:t>
          </a:r>
        </a:p>
      </dsp:txBody>
      <dsp:txXfrm rot="10800000">
        <a:off x="2008624" y="644122"/>
        <a:ext cx="6869243" cy="494523"/>
      </dsp:txXfrm>
    </dsp:sp>
    <dsp:sp modelId="{70E300F7-7FF3-43B0-90B1-BBC5774A8192}">
      <dsp:nvSpPr>
        <dsp:cNvPr id="0" name=""/>
        <dsp:cNvSpPr/>
      </dsp:nvSpPr>
      <dsp:spPr>
        <a:xfrm>
          <a:off x="1637732" y="644122"/>
          <a:ext cx="494523" cy="4945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0AB4D-0E16-4377-AD22-4A2AF0300A87}">
      <dsp:nvSpPr>
        <dsp:cNvPr id="0" name=""/>
        <dsp:cNvSpPr/>
      </dsp:nvSpPr>
      <dsp:spPr>
        <a:xfrm rot="10800000">
          <a:off x="1884993" y="1286265"/>
          <a:ext cx="6992874" cy="494523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0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>
                  <a:lumMod val="50000"/>
                </a:schemeClr>
              </a:solidFill>
            </a:rPr>
            <a:t>Data and Analytical Approach</a:t>
          </a:r>
        </a:p>
      </dsp:txBody>
      <dsp:txXfrm rot="10800000">
        <a:off x="2008624" y="1286265"/>
        <a:ext cx="6869243" cy="494523"/>
      </dsp:txXfrm>
    </dsp:sp>
    <dsp:sp modelId="{E16D4D69-2D90-46FF-9C35-B9A65D843E93}">
      <dsp:nvSpPr>
        <dsp:cNvPr id="0" name=""/>
        <dsp:cNvSpPr/>
      </dsp:nvSpPr>
      <dsp:spPr>
        <a:xfrm>
          <a:off x="1637732" y="1286265"/>
          <a:ext cx="494523" cy="49452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18084-A2B7-4245-B087-3301A7420EA0}">
      <dsp:nvSpPr>
        <dsp:cNvPr id="0" name=""/>
        <dsp:cNvSpPr/>
      </dsp:nvSpPr>
      <dsp:spPr>
        <a:xfrm rot="10800000">
          <a:off x="1884993" y="1928407"/>
          <a:ext cx="6992874" cy="494523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0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>
                  <a:lumMod val="50000"/>
                </a:schemeClr>
              </a:solidFill>
            </a:rPr>
            <a:t>Non-Empirical Papers</a:t>
          </a:r>
        </a:p>
      </dsp:txBody>
      <dsp:txXfrm rot="10800000">
        <a:off x="2008624" y="1928407"/>
        <a:ext cx="6869243" cy="494523"/>
      </dsp:txXfrm>
    </dsp:sp>
    <dsp:sp modelId="{0A66F885-6D0A-4570-88B1-AAEE8E23F446}">
      <dsp:nvSpPr>
        <dsp:cNvPr id="0" name=""/>
        <dsp:cNvSpPr/>
      </dsp:nvSpPr>
      <dsp:spPr>
        <a:xfrm>
          <a:off x="1637732" y="1928407"/>
          <a:ext cx="494523" cy="49452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28AF3-9C86-494C-98E3-BBFCE87E45C4}">
      <dsp:nvSpPr>
        <dsp:cNvPr id="0" name=""/>
        <dsp:cNvSpPr/>
      </dsp:nvSpPr>
      <dsp:spPr>
        <a:xfrm rot="10800000">
          <a:off x="1884993" y="2570549"/>
          <a:ext cx="6992874" cy="494523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0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>
                  <a:lumMod val="50000"/>
                </a:schemeClr>
              </a:solidFill>
            </a:rPr>
            <a:t>Results and Discussion</a:t>
          </a:r>
        </a:p>
      </dsp:txBody>
      <dsp:txXfrm rot="10800000">
        <a:off x="2008624" y="2570549"/>
        <a:ext cx="6869243" cy="494523"/>
      </dsp:txXfrm>
    </dsp:sp>
    <dsp:sp modelId="{FA52E47B-E988-44C4-8815-98EE01A04BB8}">
      <dsp:nvSpPr>
        <dsp:cNvPr id="0" name=""/>
        <dsp:cNvSpPr/>
      </dsp:nvSpPr>
      <dsp:spPr>
        <a:xfrm>
          <a:off x="1637732" y="2570549"/>
          <a:ext cx="494523" cy="49452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512FE-9695-46DE-97EB-70E6447A50C9}">
      <dsp:nvSpPr>
        <dsp:cNvPr id="0" name=""/>
        <dsp:cNvSpPr/>
      </dsp:nvSpPr>
      <dsp:spPr>
        <a:xfrm rot="10800000">
          <a:off x="1884993" y="3212691"/>
          <a:ext cx="6992874" cy="494523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0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>
                  <a:lumMod val="50000"/>
                </a:schemeClr>
              </a:solidFill>
            </a:rPr>
            <a:t>Conclusion</a:t>
          </a:r>
        </a:p>
      </dsp:txBody>
      <dsp:txXfrm rot="10800000">
        <a:off x="2008624" y="3212691"/>
        <a:ext cx="6869243" cy="494523"/>
      </dsp:txXfrm>
    </dsp:sp>
    <dsp:sp modelId="{E60D936C-5E92-45BE-92FF-030E511C73BA}">
      <dsp:nvSpPr>
        <dsp:cNvPr id="0" name=""/>
        <dsp:cNvSpPr/>
      </dsp:nvSpPr>
      <dsp:spPr>
        <a:xfrm>
          <a:off x="1637732" y="3212691"/>
          <a:ext cx="494523" cy="494523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56B26-A5C4-4164-88E6-46282DAF2C6F}">
      <dsp:nvSpPr>
        <dsp:cNvPr id="0" name=""/>
        <dsp:cNvSpPr/>
      </dsp:nvSpPr>
      <dsp:spPr>
        <a:xfrm rot="10800000">
          <a:off x="1884993" y="3854833"/>
          <a:ext cx="6992874" cy="494523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071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3">
                  <a:lumMod val="50000"/>
                </a:schemeClr>
              </a:solidFill>
            </a:rPr>
            <a:t>References and Citations</a:t>
          </a:r>
        </a:p>
      </dsp:txBody>
      <dsp:txXfrm rot="10800000">
        <a:off x="2008624" y="3854833"/>
        <a:ext cx="6869243" cy="494523"/>
      </dsp:txXfrm>
    </dsp:sp>
    <dsp:sp modelId="{6151C6BD-6497-4A4E-9A28-6F5FDD3BABA4}">
      <dsp:nvSpPr>
        <dsp:cNvPr id="0" name=""/>
        <dsp:cNvSpPr/>
      </dsp:nvSpPr>
      <dsp:spPr>
        <a:xfrm>
          <a:off x="1637732" y="3854833"/>
          <a:ext cx="494523" cy="494523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3D7D6-9330-4E64-B725-F9F6EC698FFC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accent5">
                  <a:lumMod val="50000"/>
                </a:schemeClr>
              </a:solidFill>
            </a:rPr>
            <a:t>Writing your research paper</a:t>
          </a:r>
        </a:p>
      </dsp:txBody>
      <dsp:txXfrm rot="10800000">
        <a:off x="2365971" y="883"/>
        <a:ext cx="6690570" cy="1209216"/>
      </dsp:txXfrm>
    </dsp:sp>
    <dsp:sp modelId="{EED15D82-9D7F-4327-8869-63C648199557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57EB8-004C-4E39-866B-0EC8EBD34FB2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accent5">
                  <a:lumMod val="50000"/>
                </a:schemeClr>
              </a:solidFill>
            </a:rPr>
            <a:t>Academic writing conventions</a:t>
          </a:r>
        </a:p>
      </dsp:txBody>
      <dsp:txXfrm rot="10800000">
        <a:off x="2365971" y="1571060"/>
        <a:ext cx="6690570" cy="1209216"/>
      </dsp:txXfrm>
    </dsp:sp>
    <dsp:sp modelId="{A1C29E2B-AD75-4073-A169-2CB03CC77A62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FB93F-E79F-47A6-814C-A4803F852135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accent5">
                  <a:lumMod val="50000"/>
                </a:schemeClr>
              </a:solidFill>
            </a:rPr>
            <a:t>Revising and editing</a:t>
          </a:r>
        </a:p>
      </dsp:txBody>
      <dsp:txXfrm rot="10800000">
        <a:off x="2365971" y="3141237"/>
        <a:ext cx="6690570" cy="1209216"/>
      </dsp:txXfrm>
    </dsp:sp>
    <dsp:sp modelId="{E0C7B082-AF6A-4153-BE66-9AC884AB3EE8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34B7D-20FE-4B98-9F1E-BB1D4F6E4503}">
      <dsp:nvSpPr>
        <dsp:cNvPr id="0" name=""/>
        <dsp:cNvSpPr/>
      </dsp:nvSpPr>
      <dsp:spPr>
        <a:xfrm>
          <a:off x="10447" y="1126283"/>
          <a:ext cx="2623976" cy="2164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Determine your goal (your research question!)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Take notes on your reading, and prepare your citations in advance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Remind yourself of your goal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Define your audience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Create an outline!</a:t>
          </a:r>
        </a:p>
      </dsp:txBody>
      <dsp:txXfrm>
        <a:off x="60252" y="1176088"/>
        <a:ext cx="2524366" cy="1600857"/>
      </dsp:txXfrm>
    </dsp:sp>
    <dsp:sp modelId="{DA0FF8C8-3F78-4420-ACEA-071A227F5D30}">
      <dsp:nvSpPr>
        <dsp:cNvPr id="0" name=""/>
        <dsp:cNvSpPr/>
      </dsp:nvSpPr>
      <dsp:spPr>
        <a:xfrm>
          <a:off x="1469197" y="1584787"/>
          <a:ext cx="2977889" cy="2977889"/>
        </a:xfrm>
        <a:prstGeom prst="leftCircularArrow">
          <a:avLst>
            <a:gd name="adj1" fmla="val 3435"/>
            <a:gd name="adj2" fmla="val 425530"/>
            <a:gd name="adj3" fmla="val 2201041"/>
            <a:gd name="adj4" fmla="val 9024489"/>
            <a:gd name="adj5" fmla="val 400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84442-9F82-486D-992F-4802B1AEF994}">
      <dsp:nvSpPr>
        <dsp:cNvPr id="0" name=""/>
        <dsp:cNvSpPr/>
      </dsp:nvSpPr>
      <dsp:spPr>
        <a:xfrm>
          <a:off x="593553" y="2826751"/>
          <a:ext cx="2332423" cy="9275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Before starting</a:t>
          </a:r>
        </a:p>
      </dsp:txBody>
      <dsp:txXfrm>
        <a:off x="620719" y="2853917"/>
        <a:ext cx="2278091" cy="873195"/>
      </dsp:txXfrm>
    </dsp:sp>
    <dsp:sp modelId="{5B2C8644-DAD2-472D-98C5-99A3A623942F}">
      <dsp:nvSpPr>
        <dsp:cNvPr id="0" name=""/>
        <dsp:cNvSpPr/>
      </dsp:nvSpPr>
      <dsp:spPr>
        <a:xfrm>
          <a:off x="3413058" y="1126283"/>
          <a:ext cx="2623976" cy="2164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Keep your research question in view and refer to it often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Introduce, explain, summarize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Keep track of your references as you write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New idea?  New paragraph!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First drafts are messy (just write; it’s ok not to use complete sentences, to brain dump, to stop mid-sentence and move on)</a:t>
          </a:r>
        </a:p>
      </dsp:txBody>
      <dsp:txXfrm>
        <a:off x="3462863" y="1639852"/>
        <a:ext cx="2524366" cy="1600857"/>
      </dsp:txXfrm>
    </dsp:sp>
    <dsp:sp modelId="{9A4E980F-7A4E-44AB-8141-105224C6062E}">
      <dsp:nvSpPr>
        <dsp:cNvPr id="0" name=""/>
        <dsp:cNvSpPr/>
      </dsp:nvSpPr>
      <dsp:spPr>
        <a:xfrm>
          <a:off x="4849942" y="-230735"/>
          <a:ext cx="3313175" cy="3313175"/>
        </a:xfrm>
        <a:prstGeom prst="circularArrow">
          <a:avLst>
            <a:gd name="adj1" fmla="val 3087"/>
            <a:gd name="adj2" fmla="val 379331"/>
            <a:gd name="adj3" fmla="val 19445159"/>
            <a:gd name="adj4" fmla="val 12575511"/>
            <a:gd name="adj5" fmla="val 360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A55C4-7B65-4751-A966-6DA55735EE20}">
      <dsp:nvSpPr>
        <dsp:cNvPr id="0" name=""/>
        <dsp:cNvSpPr/>
      </dsp:nvSpPr>
      <dsp:spPr>
        <a:xfrm>
          <a:off x="3996164" y="662519"/>
          <a:ext cx="2332423" cy="9275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While writing</a:t>
          </a:r>
        </a:p>
      </dsp:txBody>
      <dsp:txXfrm>
        <a:off x="4023330" y="689685"/>
        <a:ext cx="2278091" cy="873195"/>
      </dsp:txXfrm>
    </dsp:sp>
    <dsp:sp modelId="{CC72D791-CC81-419F-8E20-67A4E47CB361}">
      <dsp:nvSpPr>
        <dsp:cNvPr id="0" name=""/>
        <dsp:cNvSpPr/>
      </dsp:nvSpPr>
      <dsp:spPr>
        <a:xfrm>
          <a:off x="6815670" y="1126283"/>
          <a:ext cx="2623976" cy="2164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Cut anything that doesn’t directly help to answer the research question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Ensure that paragraphs are cohesive with the most important statement first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Ensure that the structure mimics the thought process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Revise, revise, revise again!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solidFill>
                <a:schemeClr val="accent5">
                  <a:lumMod val="50000"/>
                </a:schemeClr>
              </a:solidFill>
            </a:rPr>
            <a:t>Get feedback early and often</a:t>
          </a:r>
        </a:p>
      </dsp:txBody>
      <dsp:txXfrm>
        <a:off x="6865475" y="1176088"/>
        <a:ext cx="2524366" cy="1600857"/>
      </dsp:txXfrm>
    </dsp:sp>
    <dsp:sp modelId="{03C8C88A-B599-43E9-8D47-F1A35C5ECDA0}">
      <dsp:nvSpPr>
        <dsp:cNvPr id="0" name=""/>
        <dsp:cNvSpPr/>
      </dsp:nvSpPr>
      <dsp:spPr>
        <a:xfrm>
          <a:off x="7398776" y="2826751"/>
          <a:ext cx="2332423" cy="9275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While revising</a:t>
          </a:r>
        </a:p>
      </dsp:txBody>
      <dsp:txXfrm>
        <a:off x="7425942" y="2853917"/>
        <a:ext cx="2278091" cy="8731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9CB46-140D-4A23-A0A9-F9EED3826EC0}">
      <dsp:nvSpPr>
        <dsp:cNvPr id="0" name=""/>
        <dsp:cNvSpPr/>
      </dsp:nvSpPr>
      <dsp:spPr>
        <a:xfrm>
          <a:off x="382219" y="696366"/>
          <a:ext cx="3294947" cy="3876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CC539-79FD-481A-BCA3-A4FEF29BD9D8}">
      <dsp:nvSpPr>
        <dsp:cNvPr id="0" name=""/>
        <dsp:cNvSpPr/>
      </dsp:nvSpPr>
      <dsp:spPr>
        <a:xfrm>
          <a:off x="382219" y="841948"/>
          <a:ext cx="242058" cy="242058"/>
        </a:xfrm>
        <a:prstGeom prst="rect">
          <a:avLst/>
        </a:prstGeom>
        <a:solidFill>
          <a:schemeClr val="accent5"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033DE-4746-4785-A112-351C234781B8}">
      <dsp:nvSpPr>
        <dsp:cNvPr id="0" name=""/>
        <dsp:cNvSpPr/>
      </dsp:nvSpPr>
      <dsp:spPr>
        <a:xfrm>
          <a:off x="382219" y="0"/>
          <a:ext cx="3294947" cy="69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>
                  <a:lumMod val="50000"/>
                </a:schemeClr>
              </a:solidFill>
            </a:rPr>
            <a:t>Revising Paragraphs</a:t>
          </a:r>
        </a:p>
      </dsp:txBody>
      <dsp:txXfrm>
        <a:off x="382219" y="0"/>
        <a:ext cx="3294947" cy="696366"/>
      </dsp:txXfrm>
    </dsp:sp>
    <dsp:sp modelId="{8C016FCE-6895-42A0-9706-0A5AE4138C48}">
      <dsp:nvSpPr>
        <dsp:cNvPr id="0" name=""/>
        <dsp:cNvSpPr/>
      </dsp:nvSpPr>
      <dsp:spPr>
        <a:xfrm>
          <a:off x="382219" y="1406179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4CFAD-58E3-4B75-AD5D-0D3398BEDB47}">
      <dsp:nvSpPr>
        <dsp:cNvPr id="0" name=""/>
        <dsp:cNvSpPr/>
      </dsp:nvSpPr>
      <dsp:spPr>
        <a:xfrm>
          <a:off x="612865" y="1245093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Each paragraph contains only one idea</a:t>
          </a:r>
        </a:p>
      </dsp:txBody>
      <dsp:txXfrm>
        <a:off x="612865" y="1245093"/>
        <a:ext cx="3064301" cy="564225"/>
      </dsp:txXfrm>
    </dsp:sp>
    <dsp:sp modelId="{C86B49E8-2573-4E3E-AF3C-EDFBEC8C180C}">
      <dsp:nvSpPr>
        <dsp:cNvPr id="0" name=""/>
        <dsp:cNvSpPr/>
      </dsp:nvSpPr>
      <dsp:spPr>
        <a:xfrm>
          <a:off x="382219" y="1970405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4B8A1-27FE-4FE0-9485-05E0BE8AAECC}">
      <dsp:nvSpPr>
        <dsp:cNvPr id="0" name=""/>
        <dsp:cNvSpPr/>
      </dsp:nvSpPr>
      <dsp:spPr>
        <a:xfrm>
          <a:off x="612865" y="1809318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The first sentence in each paragraph states the main idea of the paragraph</a:t>
          </a:r>
        </a:p>
      </dsp:txBody>
      <dsp:txXfrm>
        <a:off x="612865" y="1809318"/>
        <a:ext cx="3064301" cy="564225"/>
      </dsp:txXfrm>
    </dsp:sp>
    <dsp:sp modelId="{AFFA0952-6C02-45A0-A008-2D38E7E28AB8}">
      <dsp:nvSpPr>
        <dsp:cNvPr id="0" name=""/>
        <dsp:cNvSpPr/>
      </dsp:nvSpPr>
      <dsp:spPr>
        <a:xfrm>
          <a:off x="382219" y="2534630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A69AC-937B-4026-BF67-1D0901F77487}">
      <dsp:nvSpPr>
        <dsp:cNvPr id="0" name=""/>
        <dsp:cNvSpPr/>
      </dsp:nvSpPr>
      <dsp:spPr>
        <a:xfrm>
          <a:off x="612865" y="2373544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Paragraphs introduce, explain, and summarize</a:t>
          </a:r>
        </a:p>
      </dsp:txBody>
      <dsp:txXfrm>
        <a:off x="612865" y="2373544"/>
        <a:ext cx="3064301" cy="564225"/>
      </dsp:txXfrm>
    </dsp:sp>
    <dsp:sp modelId="{0EAB1122-D37F-4F38-BD21-E87A61889139}">
      <dsp:nvSpPr>
        <dsp:cNvPr id="0" name=""/>
        <dsp:cNvSpPr/>
      </dsp:nvSpPr>
      <dsp:spPr>
        <a:xfrm>
          <a:off x="382219" y="3098856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8163A-1BE7-4C97-92F7-30F16C3A5EF5}">
      <dsp:nvSpPr>
        <dsp:cNvPr id="0" name=""/>
        <dsp:cNvSpPr/>
      </dsp:nvSpPr>
      <dsp:spPr>
        <a:xfrm>
          <a:off x="612865" y="2937770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Each paragraph ends with a summary that reminds the reader of the main idea of the paragraph</a:t>
          </a:r>
        </a:p>
      </dsp:txBody>
      <dsp:txXfrm>
        <a:off x="612865" y="2937770"/>
        <a:ext cx="3064301" cy="564225"/>
      </dsp:txXfrm>
    </dsp:sp>
    <dsp:sp modelId="{4FA7E2A1-4C51-4832-BD2C-3467FA81446B}">
      <dsp:nvSpPr>
        <dsp:cNvPr id="0" name=""/>
        <dsp:cNvSpPr/>
      </dsp:nvSpPr>
      <dsp:spPr>
        <a:xfrm>
          <a:off x="382219" y="3663082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A839E-BE18-4ECF-B493-4FB0AE771F65}">
      <dsp:nvSpPr>
        <dsp:cNvPr id="0" name=""/>
        <dsp:cNvSpPr/>
      </dsp:nvSpPr>
      <dsp:spPr>
        <a:xfrm>
          <a:off x="612865" y="3501995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There are clear transitions between paragraphs</a:t>
          </a:r>
        </a:p>
      </dsp:txBody>
      <dsp:txXfrm>
        <a:off x="612865" y="3501995"/>
        <a:ext cx="3064301" cy="564225"/>
      </dsp:txXfrm>
    </dsp:sp>
    <dsp:sp modelId="{E06B08A5-7CE4-44E0-B0EC-C02BC216E970}">
      <dsp:nvSpPr>
        <dsp:cNvPr id="0" name=""/>
        <dsp:cNvSpPr/>
      </dsp:nvSpPr>
      <dsp:spPr>
        <a:xfrm>
          <a:off x="382219" y="4227307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93DDC-CD49-4D8A-BA4C-3558A6C830BF}">
      <dsp:nvSpPr>
        <dsp:cNvPr id="0" name=""/>
        <dsp:cNvSpPr/>
      </dsp:nvSpPr>
      <dsp:spPr>
        <a:xfrm>
          <a:off x="612865" y="4066221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Each paragraph supports the goal of the section and the research question</a:t>
          </a:r>
        </a:p>
      </dsp:txBody>
      <dsp:txXfrm>
        <a:off x="612865" y="4066221"/>
        <a:ext cx="3064301" cy="564225"/>
      </dsp:txXfrm>
    </dsp:sp>
    <dsp:sp modelId="{DF3E96AE-4F77-437A-8A52-E68293D495C8}">
      <dsp:nvSpPr>
        <dsp:cNvPr id="0" name=""/>
        <dsp:cNvSpPr/>
      </dsp:nvSpPr>
      <dsp:spPr>
        <a:xfrm>
          <a:off x="3841914" y="696366"/>
          <a:ext cx="3294947" cy="3876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C6102-6856-44EF-A8AD-85DD0BC9D371}">
      <dsp:nvSpPr>
        <dsp:cNvPr id="0" name=""/>
        <dsp:cNvSpPr/>
      </dsp:nvSpPr>
      <dsp:spPr>
        <a:xfrm>
          <a:off x="3841914" y="841948"/>
          <a:ext cx="242058" cy="242058"/>
        </a:xfrm>
        <a:prstGeom prst="rect">
          <a:avLst/>
        </a:prstGeom>
        <a:solidFill>
          <a:schemeClr val="accent5"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485D6-4A21-4EB5-BB82-3B586415C57C}">
      <dsp:nvSpPr>
        <dsp:cNvPr id="0" name=""/>
        <dsp:cNvSpPr/>
      </dsp:nvSpPr>
      <dsp:spPr>
        <a:xfrm>
          <a:off x="3841914" y="0"/>
          <a:ext cx="3294947" cy="69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>
                  <a:lumMod val="50000"/>
                </a:schemeClr>
              </a:solidFill>
            </a:rPr>
            <a:t>Revising Sections</a:t>
          </a:r>
        </a:p>
      </dsp:txBody>
      <dsp:txXfrm>
        <a:off x="3841914" y="0"/>
        <a:ext cx="3294947" cy="696366"/>
      </dsp:txXfrm>
    </dsp:sp>
    <dsp:sp modelId="{A321AC65-A855-4249-BF42-64F7370F547A}">
      <dsp:nvSpPr>
        <dsp:cNvPr id="0" name=""/>
        <dsp:cNvSpPr/>
      </dsp:nvSpPr>
      <dsp:spPr>
        <a:xfrm>
          <a:off x="3841914" y="1406179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C9AB9-1F96-47F6-AEA7-B545245EB69B}">
      <dsp:nvSpPr>
        <dsp:cNvPr id="0" name=""/>
        <dsp:cNvSpPr/>
      </dsp:nvSpPr>
      <dsp:spPr>
        <a:xfrm>
          <a:off x="4072560" y="1245093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Each section begins with an introduction that states the goal of the section and how it supports the research question</a:t>
          </a:r>
        </a:p>
      </dsp:txBody>
      <dsp:txXfrm>
        <a:off x="4072560" y="1245093"/>
        <a:ext cx="3064301" cy="564225"/>
      </dsp:txXfrm>
    </dsp:sp>
    <dsp:sp modelId="{11DB8D69-CFB6-4912-9B4B-3701F8FA1A4A}">
      <dsp:nvSpPr>
        <dsp:cNvPr id="0" name=""/>
        <dsp:cNvSpPr/>
      </dsp:nvSpPr>
      <dsp:spPr>
        <a:xfrm>
          <a:off x="3841914" y="1970405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68155-95E8-478F-B911-E0C68C2BDCD8}">
      <dsp:nvSpPr>
        <dsp:cNvPr id="0" name=""/>
        <dsp:cNvSpPr/>
      </dsp:nvSpPr>
      <dsp:spPr>
        <a:xfrm>
          <a:off x="4072560" y="1809318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The paragraphs are organized logically within sections, so that readers can understand the thought process</a:t>
          </a:r>
        </a:p>
      </dsp:txBody>
      <dsp:txXfrm>
        <a:off x="4072560" y="1809318"/>
        <a:ext cx="3064301" cy="564225"/>
      </dsp:txXfrm>
    </dsp:sp>
    <dsp:sp modelId="{58CEC1D0-24BD-4BE4-B839-5AA2843D3CED}">
      <dsp:nvSpPr>
        <dsp:cNvPr id="0" name=""/>
        <dsp:cNvSpPr/>
      </dsp:nvSpPr>
      <dsp:spPr>
        <a:xfrm>
          <a:off x="3841914" y="2534630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9632B-9C39-468D-BFC2-4EB3E9C79577}">
      <dsp:nvSpPr>
        <dsp:cNvPr id="0" name=""/>
        <dsp:cNvSpPr/>
      </dsp:nvSpPr>
      <dsp:spPr>
        <a:xfrm>
          <a:off x="4072560" y="2373544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Each section contains a conclusion that reminds the reader of the goal and how it supports the research question</a:t>
          </a:r>
        </a:p>
      </dsp:txBody>
      <dsp:txXfrm>
        <a:off x="4072560" y="2373544"/>
        <a:ext cx="3064301" cy="564225"/>
      </dsp:txXfrm>
    </dsp:sp>
    <dsp:sp modelId="{0C1AA1AE-A12A-4505-B7FE-0F58C05FD4BF}">
      <dsp:nvSpPr>
        <dsp:cNvPr id="0" name=""/>
        <dsp:cNvSpPr/>
      </dsp:nvSpPr>
      <dsp:spPr>
        <a:xfrm>
          <a:off x="3841914" y="3098856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1C938-B277-45AD-8BE3-D5D6DD47BAE3}">
      <dsp:nvSpPr>
        <dsp:cNvPr id="0" name=""/>
        <dsp:cNvSpPr/>
      </dsp:nvSpPr>
      <dsp:spPr>
        <a:xfrm>
          <a:off x="4072560" y="2937770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The sections are organized logically to help readers understand the thought process</a:t>
          </a:r>
        </a:p>
      </dsp:txBody>
      <dsp:txXfrm>
        <a:off x="4072560" y="2937770"/>
        <a:ext cx="3064301" cy="564225"/>
      </dsp:txXfrm>
    </dsp:sp>
    <dsp:sp modelId="{36F4AF0D-5083-424C-8366-6D28F7C67499}">
      <dsp:nvSpPr>
        <dsp:cNvPr id="0" name=""/>
        <dsp:cNvSpPr/>
      </dsp:nvSpPr>
      <dsp:spPr>
        <a:xfrm>
          <a:off x="3841914" y="3663082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587B8-A2B1-404C-A1D2-A53AA987B164}">
      <dsp:nvSpPr>
        <dsp:cNvPr id="0" name=""/>
        <dsp:cNvSpPr/>
      </dsp:nvSpPr>
      <dsp:spPr>
        <a:xfrm>
          <a:off x="4072560" y="3501995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Each section supports answering the research question</a:t>
          </a:r>
        </a:p>
      </dsp:txBody>
      <dsp:txXfrm>
        <a:off x="4072560" y="3501995"/>
        <a:ext cx="3064301" cy="564225"/>
      </dsp:txXfrm>
    </dsp:sp>
    <dsp:sp modelId="{CE95A2C9-5635-40C9-95FF-693DDBC69603}">
      <dsp:nvSpPr>
        <dsp:cNvPr id="0" name=""/>
        <dsp:cNvSpPr/>
      </dsp:nvSpPr>
      <dsp:spPr>
        <a:xfrm>
          <a:off x="7301609" y="696366"/>
          <a:ext cx="3294947" cy="3876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EBC61-310A-4DE8-8A09-E5BD0B1CFB8A}">
      <dsp:nvSpPr>
        <dsp:cNvPr id="0" name=""/>
        <dsp:cNvSpPr/>
      </dsp:nvSpPr>
      <dsp:spPr>
        <a:xfrm>
          <a:off x="7301609" y="841948"/>
          <a:ext cx="242058" cy="242058"/>
        </a:xfrm>
        <a:prstGeom prst="rect">
          <a:avLst/>
        </a:prstGeom>
        <a:solidFill>
          <a:schemeClr val="accent5"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B30B1-74FF-45AB-9678-2CADE5391A5A}">
      <dsp:nvSpPr>
        <dsp:cNvPr id="0" name=""/>
        <dsp:cNvSpPr/>
      </dsp:nvSpPr>
      <dsp:spPr>
        <a:xfrm>
          <a:off x="7301609" y="0"/>
          <a:ext cx="3294947" cy="69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>
                  <a:lumMod val="50000"/>
                </a:schemeClr>
              </a:solidFill>
            </a:rPr>
            <a:t>Revising the Paper</a:t>
          </a:r>
        </a:p>
      </dsp:txBody>
      <dsp:txXfrm>
        <a:off x="7301609" y="0"/>
        <a:ext cx="3294947" cy="696366"/>
      </dsp:txXfrm>
    </dsp:sp>
    <dsp:sp modelId="{060B1205-ED92-47CD-88A9-AE10934A24FB}">
      <dsp:nvSpPr>
        <dsp:cNvPr id="0" name=""/>
        <dsp:cNvSpPr/>
      </dsp:nvSpPr>
      <dsp:spPr>
        <a:xfrm>
          <a:off x="7301609" y="1406179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E0B63-3C32-4938-B9EE-4E6EFD457E3C}">
      <dsp:nvSpPr>
        <dsp:cNvPr id="0" name=""/>
        <dsp:cNvSpPr/>
      </dsp:nvSpPr>
      <dsp:spPr>
        <a:xfrm>
          <a:off x="7532255" y="1245093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All extraneous information is deleted, i.e. everything directly supports answering the research question</a:t>
          </a:r>
        </a:p>
      </dsp:txBody>
      <dsp:txXfrm>
        <a:off x="7532255" y="1245093"/>
        <a:ext cx="3064301" cy="564225"/>
      </dsp:txXfrm>
    </dsp:sp>
    <dsp:sp modelId="{10A2EAC6-430B-4C6A-9F4C-1131CAF57E3A}">
      <dsp:nvSpPr>
        <dsp:cNvPr id="0" name=""/>
        <dsp:cNvSpPr/>
      </dsp:nvSpPr>
      <dsp:spPr>
        <a:xfrm>
          <a:off x="7301609" y="1970405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BDF54-32B1-481A-A34F-9750EC3DB896}">
      <dsp:nvSpPr>
        <dsp:cNvPr id="0" name=""/>
        <dsp:cNvSpPr/>
      </dsp:nvSpPr>
      <dsp:spPr>
        <a:xfrm>
          <a:off x="7532255" y="1809318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Language, grammar, style, and citations are consistent</a:t>
          </a:r>
        </a:p>
      </dsp:txBody>
      <dsp:txXfrm>
        <a:off x="7532255" y="1809318"/>
        <a:ext cx="3064301" cy="564225"/>
      </dsp:txXfrm>
    </dsp:sp>
    <dsp:sp modelId="{DDF5E986-2988-4B86-B0A7-8BA8DA283044}">
      <dsp:nvSpPr>
        <dsp:cNvPr id="0" name=""/>
        <dsp:cNvSpPr/>
      </dsp:nvSpPr>
      <dsp:spPr>
        <a:xfrm>
          <a:off x="7301609" y="2534630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FB953-9052-4F29-B1F4-BC64759BABE3}">
      <dsp:nvSpPr>
        <dsp:cNvPr id="0" name=""/>
        <dsp:cNvSpPr/>
      </dsp:nvSpPr>
      <dsp:spPr>
        <a:xfrm>
          <a:off x="7532255" y="2373544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I have visited the Center for Excellence in Writing</a:t>
          </a:r>
        </a:p>
      </dsp:txBody>
      <dsp:txXfrm>
        <a:off x="7532255" y="2373544"/>
        <a:ext cx="3064301" cy="564225"/>
      </dsp:txXfrm>
    </dsp:sp>
    <dsp:sp modelId="{CA09791A-D7C4-4586-9F02-2505FE68CBA5}">
      <dsp:nvSpPr>
        <dsp:cNvPr id="0" name=""/>
        <dsp:cNvSpPr/>
      </dsp:nvSpPr>
      <dsp:spPr>
        <a:xfrm>
          <a:off x="7301609" y="3098856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191F9-0486-4F21-8109-989C23535A42}">
      <dsp:nvSpPr>
        <dsp:cNvPr id="0" name=""/>
        <dsp:cNvSpPr/>
      </dsp:nvSpPr>
      <dsp:spPr>
        <a:xfrm>
          <a:off x="7532255" y="2937770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I have received feedback from a peer on the readability and understandability of the paper</a:t>
          </a:r>
        </a:p>
      </dsp:txBody>
      <dsp:txXfrm>
        <a:off x="7532255" y="2937770"/>
        <a:ext cx="3064301" cy="564225"/>
      </dsp:txXfrm>
    </dsp:sp>
    <dsp:sp modelId="{3A570D4D-77BC-4A67-B398-C6FF3E7B1C2A}">
      <dsp:nvSpPr>
        <dsp:cNvPr id="0" name=""/>
        <dsp:cNvSpPr/>
      </dsp:nvSpPr>
      <dsp:spPr>
        <a:xfrm>
          <a:off x="7301609" y="3663082"/>
          <a:ext cx="242052" cy="242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66AF6-D56C-43C2-B63B-18FB7703207A}">
      <dsp:nvSpPr>
        <dsp:cNvPr id="0" name=""/>
        <dsp:cNvSpPr/>
      </dsp:nvSpPr>
      <dsp:spPr>
        <a:xfrm>
          <a:off x="7532255" y="3501995"/>
          <a:ext cx="3064301" cy="56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I have received feedback from </a:t>
          </a:r>
          <a:br>
            <a:rPr lang="en-US" sz="1100" kern="1200" dirty="0">
              <a:solidFill>
                <a:schemeClr val="accent5">
                  <a:lumMod val="50000"/>
                </a:schemeClr>
              </a:solidFill>
            </a:rPr>
          </a:b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a peer and/or faculty advisor </a:t>
          </a:r>
          <a:br>
            <a:rPr lang="en-US" sz="1100" kern="1200" dirty="0">
              <a:solidFill>
                <a:schemeClr val="accent5">
                  <a:lumMod val="50000"/>
                </a:schemeClr>
              </a:solidFill>
            </a:rPr>
          </a:br>
          <a:r>
            <a:rPr lang="en-US" sz="1100" kern="1200" dirty="0">
              <a:solidFill>
                <a:schemeClr val="accent5">
                  <a:lumMod val="50000"/>
                </a:schemeClr>
              </a:solidFill>
            </a:rPr>
            <a:t>on the content</a:t>
          </a:r>
        </a:p>
      </dsp:txBody>
      <dsp:txXfrm>
        <a:off x="7532255" y="3501995"/>
        <a:ext cx="3064301" cy="5642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E8A65-0A71-401E-925D-40E0970FC59E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accent6">
                  <a:lumMod val="50000"/>
                </a:schemeClr>
              </a:solidFill>
            </a:rPr>
            <a:t>Writing empirical research papers</a:t>
          </a:r>
        </a:p>
      </dsp:txBody>
      <dsp:txXfrm rot="10800000">
        <a:off x="2365971" y="883"/>
        <a:ext cx="6690570" cy="1209216"/>
      </dsp:txXfrm>
    </dsp:sp>
    <dsp:sp modelId="{AAE7D2C6-2C99-4ADA-878B-A5EE6E506A9C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EF16B-424C-4EFD-9E00-FB322BE04FF8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accent6">
                  <a:lumMod val="50000"/>
                </a:schemeClr>
              </a:solidFill>
            </a:rPr>
            <a:t>References and citations</a:t>
          </a:r>
        </a:p>
      </dsp:txBody>
      <dsp:txXfrm rot="10800000">
        <a:off x="2365971" y="1571060"/>
        <a:ext cx="6690570" cy="1209216"/>
      </dsp:txXfrm>
    </dsp:sp>
    <dsp:sp modelId="{79A1EAFD-383E-49F1-9A0E-B53047F0F23B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10EC9-C455-44C6-BB0B-3C1DB40C528C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accent6">
                  <a:lumMod val="50000"/>
                </a:schemeClr>
              </a:solidFill>
            </a:rPr>
            <a:t>UB resources</a:t>
          </a:r>
        </a:p>
      </dsp:txBody>
      <dsp:txXfrm rot="10800000">
        <a:off x="2365971" y="3141237"/>
        <a:ext cx="6690570" cy="1209216"/>
      </dsp:txXfrm>
    </dsp:sp>
    <dsp:sp modelId="{AB96F65A-51B3-407E-A63D-60AFE37BFDD9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197828-5111-7673-954D-0D7BE3C79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B9B06-69CF-F737-34D0-7033C4AF49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43E20-EF96-4572-A733-15D2B9CF16D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6D555-409E-9116-0B8A-C6E450A26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0103E-194D-FAFF-1162-D493B1671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58B64-22F5-4697-8B15-E2D9DE1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634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EF91-3021-4097-AF41-8F7C57A8CF5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8ADBE-6B2C-4680-BFC9-F7DDFC74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1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0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1C9F-D2DC-0EDE-9C11-EDFA2575E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F094C-0909-D989-CE89-4CEFE8CDA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9D1E4-40A5-F3EE-29CC-AFA28D80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6B6EF-5A49-34E5-C73D-C50638F3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709B2-85B9-349A-AE23-F806DF75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A0A7-C924-125A-5B30-6AD338A5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98C54-DA2B-8BC5-AF30-E42AA9E6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4D7B7-2766-913C-0552-7FF088E5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22E87-BCD5-41AF-855E-D98C1EA6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963FE-D9FB-2B77-19F7-B34026D6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3CDCF-3B9A-EE61-3F9C-76A9AF1EA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CAEDC-FE24-9F69-9D01-16C1BA660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859BB-51DF-C6D8-43DE-C9A43EA8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09E9B-1036-EC31-CFFD-053C8E81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D590-924A-3CFF-7E24-76DD0A27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E043-2AC4-EC1E-5394-16D29C83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27BD9-3BF8-E6E6-A61B-D727DEA77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9F059-9ACD-9079-7520-614C943B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A527-53AE-0210-A596-668C2636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4D9C2-633B-28DA-2376-82E0E082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1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0F86-E0EA-9CAA-869D-EE708020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94A55-784B-6A26-7FBB-092A986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00351-8C2D-FBBE-C806-FDDCD736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DF1E7-CD5E-E585-C151-0CC2EB65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73417-8894-4439-C111-56A5FB8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1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F223-ECEB-2B97-4A8C-496378A9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4337B-A49A-1C5C-ACFC-CC9379522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41B01-8DCB-FD8B-A42D-47E97914C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7EC6C-FCF4-8966-B5DD-2E109A5E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149A9-8C9F-4F12-A308-249B2A9C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EF1A6-A777-413C-EFCD-1B4A1C4D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9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7C6B-0940-57B0-5028-5CFB3514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EAA72-A6D7-0266-2877-8A2669B95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FFD05-EF96-1579-3B9D-E4FB02252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28651-5D75-3489-ECCD-AE2E53147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494E5-C3DB-0D7B-B5A3-8115C8057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10BDC-A629-43C4-652D-83CAC74E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D851B-9D0A-6AEC-A5D5-26CF01D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EB767-0DE8-D449-69A6-75B1B28F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0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DBA3-E2B6-14AA-1063-028489C4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B70C3-7B1B-CCDD-A032-B1B5BF7E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F2785-DA5D-67DA-99A9-FA9CB662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57555-6A40-10FF-29AD-54A846F6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0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1E875-EA9B-60DE-243C-7675BB9B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BD4AD-6F8F-B846-DA8B-782AE99F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AF9E2-5933-D8C8-C2CC-B36B9F48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5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A7D-6C0A-7352-7FD7-3B876F80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09DDC-0A21-9003-59B5-76168215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160E0-5450-5EF4-349A-FFDCC42A1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52BBD-2DB8-9B5A-5AA5-E9BA28C9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F3DE7-DF38-AF1A-75AB-B8B87550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EFB65-FAE3-F3C8-A1A8-548877B3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2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31D1-2FAE-BC5A-C58B-8CC49286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D4C5C-86AA-2120-C0C3-3E27811C4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06C26-177D-56FB-F280-CBE0D1756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127E6-898C-6C36-7BD2-7A296D9C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DE401-B06B-ABC6-0E31-AB41B5D3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A49FE-407A-0BED-3610-351F4E11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BAA72-DC8C-3629-8A2B-5380164A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7DEE8-CCCF-B7A4-7CBF-054FE0051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C70BF-835C-E39C-E819-8CF54DCBE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679C6-CA19-43B4-BCAF-1FB07BFE9DF8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5781-D145-7D9F-26D2-3BE6C143B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0E6DD-1D40-CF4E-9F2B-0946D8565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A3F0-F6D0-4FD0-9AD4-AFA3DEFC2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earch.com/research/how-to-write-a-research-question" TargetMode="External"/><Relationship Id="rId4" Type="http://schemas.openxmlformats.org/officeDocument/2006/relationships/hyperlink" Target="https://writingcenter.gmu.edu/writing-resources/research-based-writing/how-to-write-a-research-questio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32.xml"/><Relationship Id="rId5" Type="http://schemas.openxmlformats.org/officeDocument/2006/relationships/slide" Target="slide11.xml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hyperlink" Target="https://guides.lib.purdue.edu/c.php?g=1371380&amp;p=10135074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uides.lib.unc.edu/GenAI/citing" TargetMode="External"/><Relationship Id="rId5" Type="http://schemas.openxmlformats.org/officeDocument/2006/relationships/hyperlink" Target="https://dominika-langenmayr.net/teaching/" TargetMode="External"/><Relationship Id="rId4" Type="http://schemas.openxmlformats.org/officeDocument/2006/relationships/hyperlink" Target="https://docs.iza.org/dp15057.pd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4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8.svg"/><Relationship Id="rId7" Type="http://schemas.openxmlformats.org/officeDocument/2006/relationships/diagramColors" Target="../diagrams/colors7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8.svg"/><Relationship Id="rId7" Type="http://schemas.openxmlformats.org/officeDocument/2006/relationships/diagramColors" Target="../diagrams/colors8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5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dominika-langenmayr.net/wp-content/uploads/2022/09/Session-7_VL.pdf" TargetMode="External"/><Relationship Id="rId13" Type="http://schemas.openxmlformats.org/officeDocument/2006/relationships/hyperlink" Target="https://writingcenter.unc.edu/tips-and-tools/generative-ai-in-academic-writing/" TargetMode="External"/><Relationship Id="rId3" Type="http://schemas.openxmlformats.org/officeDocument/2006/relationships/image" Target="../media/image58.svg"/><Relationship Id="rId7" Type="http://schemas.openxmlformats.org/officeDocument/2006/relationships/hyperlink" Target="https://dominika-langenmayr.net/wp-content/uploads/2022/09/Session-6_VL.pdf" TargetMode="External"/><Relationship Id="rId12" Type="http://schemas.openxmlformats.org/officeDocument/2006/relationships/hyperlink" Target="https://owl.purdue.edu/owl/general_writing/the_writing_process/index.html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minika-langenmayr.net/wp-content/uploads/2022/09/Session-5_VL.pdf" TargetMode="External"/><Relationship Id="rId11" Type="http://schemas.openxmlformats.org/officeDocument/2006/relationships/hyperlink" Target="https://www.buffalo.edu/writing/writing-resources.html" TargetMode="External"/><Relationship Id="rId5" Type="http://schemas.openxmlformats.org/officeDocument/2006/relationships/hyperlink" Target="https://dominika-langenmayr.net/wp-content/uploads/2022/09/Session-4_VL.pdf" TargetMode="External"/><Relationship Id="rId15" Type="http://schemas.openxmlformats.org/officeDocument/2006/relationships/hyperlink" Target="https://research.lib.buffalo.edu/plagiarism-academic-scholarship" TargetMode="External"/><Relationship Id="rId10" Type="http://schemas.openxmlformats.org/officeDocument/2006/relationships/hyperlink" Target="https://writingcenter.unc.edu/tips-and-tools/" TargetMode="External"/><Relationship Id="rId4" Type="http://schemas.openxmlformats.org/officeDocument/2006/relationships/hyperlink" Target="https://docs.iza.org/dp15057.pdf" TargetMode="External"/><Relationship Id="rId9" Type="http://schemas.openxmlformats.org/officeDocument/2006/relationships/hyperlink" Target="https://owl.purdue.edu/owl/general_writing/common_writing_assignments/research_papers/index.html" TargetMode="External"/><Relationship Id="rId14" Type="http://schemas.openxmlformats.org/officeDocument/2006/relationships/hyperlink" Target="https://lsa.umich.edu/sweetland/instructors/guides-to-teaching-writing/genai-in-the-writing-process.htm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owl/research_and_citation/using_citation_machines_responsibly.html" TargetMode="External"/><Relationship Id="rId3" Type="http://schemas.openxmlformats.org/officeDocument/2006/relationships/image" Target="../media/image58.svg"/><Relationship Id="rId7" Type="http://schemas.openxmlformats.org/officeDocument/2006/relationships/hyperlink" Target="https://owl.purdue.edu/owl/research_and_citation/chicago_manual_17th_edition/cmos_formatting_and_style_guide/index.html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wl.purdue.edu/owl/research_and_citation/apa_style/apa_style_introduction.html" TargetMode="External"/><Relationship Id="rId5" Type="http://schemas.openxmlformats.org/officeDocument/2006/relationships/hyperlink" Target="https://owl.purdue.edu/owl/research_and_citation/mla_style/mla_style_introduction.html" TargetMode="External"/><Relationship Id="rId10" Type="http://schemas.openxmlformats.org/officeDocument/2006/relationships/hyperlink" Target="https://ucsd.libguides.com/c.php?g=1322935&amp;p=9734134" TargetMode="External"/><Relationship Id="rId4" Type="http://schemas.openxmlformats.org/officeDocument/2006/relationships/hyperlink" Target="https://library.buffalo.edu/endnote/" TargetMode="External"/><Relationship Id="rId9" Type="http://schemas.openxmlformats.org/officeDocument/2006/relationships/hyperlink" Target="https://www.purdueglobal.edu/blog/online-learning/plagiarism-and-paraphrasin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hyperlink" Target="https://www.buffalo.edu/academic-integrity/about/artificial-intelligence.html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buffalo.edu/research/" TargetMode="External"/><Relationship Id="rId5" Type="http://schemas.openxmlformats.org/officeDocument/2006/relationships/hyperlink" Target="https://www.buffalo.edu/writing.html" TargetMode="External"/><Relationship Id="rId4" Type="http://schemas.openxmlformats.org/officeDocument/2006/relationships/hyperlink" Target="https://library.buffalo.edu/staff/cklotzbach-russe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6E20-5E5E-5251-0A73-519F4F13E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576" y="3428999"/>
            <a:ext cx="5480424" cy="1836271"/>
          </a:xfrm>
        </p:spPr>
        <p:txBody>
          <a:bodyPr>
            <a:noAutofit/>
          </a:bodyPr>
          <a:lstStyle/>
          <a:p>
            <a:r>
              <a:rPr lang="en-US" sz="4800" dirty="0"/>
              <a:t>Writing an Effective Research Paper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AF5DC-C726-DEE4-0FDD-8C9490C9F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576" y="5424862"/>
            <a:ext cx="5480424" cy="7488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Scarpati Applied Economics Conference</a:t>
            </a:r>
          </a:p>
          <a:p>
            <a:r>
              <a:rPr lang="en-US" dirty="0"/>
              <a:t>Dr. Aisling Winston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C42508C-5AEB-4F2F-4730-2A652BDD2BE8}"/>
              </a:ext>
            </a:extLst>
          </p:cNvPr>
          <p:cNvSpPr/>
          <p:nvPr/>
        </p:nvSpPr>
        <p:spPr>
          <a:xfrm>
            <a:off x="2683428" y="-35260"/>
            <a:ext cx="9569532" cy="6901968"/>
          </a:xfrm>
          <a:custGeom>
            <a:avLst/>
            <a:gdLst>
              <a:gd name="connsiteX0" fmla="*/ 0 w 9508570"/>
              <a:gd name="connsiteY0" fmla="*/ 0 h 6858000"/>
              <a:gd name="connsiteX1" fmla="*/ 6858005 w 9508570"/>
              <a:gd name="connsiteY1" fmla="*/ 0 h 6858000"/>
              <a:gd name="connsiteX2" fmla="*/ 6858006 w 9508570"/>
              <a:gd name="connsiteY2" fmla="*/ 0 h 6858000"/>
              <a:gd name="connsiteX3" fmla="*/ 9508570 w 9508570"/>
              <a:gd name="connsiteY3" fmla="*/ 0 h 6858000"/>
              <a:gd name="connsiteX4" fmla="*/ 9508570 w 9508570"/>
              <a:gd name="connsiteY4" fmla="*/ 6857999 h 6858000"/>
              <a:gd name="connsiteX5" fmla="*/ 6858006 w 9508570"/>
              <a:gd name="connsiteY5" fmla="*/ 6857999 h 6858000"/>
              <a:gd name="connsiteX6" fmla="*/ 6858006 w 95085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8570" h="6858000">
                <a:moveTo>
                  <a:pt x="0" y="0"/>
                </a:moveTo>
                <a:lnTo>
                  <a:pt x="6858005" y="0"/>
                </a:lnTo>
                <a:lnTo>
                  <a:pt x="6858006" y="0"/>
                </a:lnTo>
                <a:lnTo>
                  <a:pt x="9508570" y="0"/>
                </a:lnTo>
                <a:lnTo>
                  <a:pt x="9508570" y="6857999"/>
                </a:lnTo>
                <a:lnTo>
                  <a:pt x="6858006" y="6857999"/>
                </a:lnTo>
                <a:lnTo>
                  <a:pt x="6858006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4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7CB64-454D-A3EA-BC5A-F59791082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ought bubble with solid fill">
            <a:extLst>
              <a:ext uri="{FF2B5EF4-FFF2-40B4-BE49-F238E27FC236}">
                <a16:creationId xmlns:a16="http://schemas.microsoft.com/office/drawing/2014/main" id="{9E5B7031-F3A8-C50E-1DCA-898890AE4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04CCE-FCE2-51C3-2D7C-D2CFDB18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B9D9D5-F142-1A4C-774E-73A34111CD84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Research Question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” (8 August 2018, George Mason University Writing Center, accessed 2 February 2024)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Research Question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” (Imed Bouchrika, 2 January 2024, Research.com, accessed 2 February 2024)</a:t>
            </a:r>
          </a:p>
        </p:txBody>
      </p:sp>
    </p:spTree>
    <p:extLst>
      <p:ext uri="{BB962C8B-B14F-4D97-AF65-F5344CB8AC3E}">
        <p14:creationId xmlns:p14="http://schemas.microsoft.com/office/powerpoint/2010/main" val="51729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D3B5290-0EA9-6B63-2124-6D73E847DE1A}"/>
              </a:ext>
            </a:extLst>
          </p:cNvPr>
          <p:cNvSpPr/>
          <p:nvPr/>
        </p:nvSpPr>
        <p:spPr>
          <a:xfrm rot="5400000">
            <a:off x="-1916" y="1917"/>
            <a:ext cx="4351340" cy="4347512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5F09C-DC54-EDEE-8398-92F1419B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058" y="681038"/>
            <a:ext cx="9819341" cy="93261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3">
                    <a:lumMod val="75000"/>
                  </a:schemeClr>
                </a:solidFill>
              </a:rPr>
              <a:t>Paper Structure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2BED23B-A955-6B93-3019-1F49CC8D17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3629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Pyramid with levels with solid fill">
            <a:extLst>
              <a:ext uri="{FF2B5EF4-FFF2-40B4-BE49-F238E27FC236}">
                <a16:creationId xmlns:a16="http://schemas.microsoft.com/office/drawing/2014/main" id="{4E60316B-A8CA-B149-41D4-419038FDE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" y="6873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A03E480C-7D22-0A65-6B66-15DE4DC1E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D1D0F-76BD-A4DC-4CA3-E566E14A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E9663B-A728-3FBB-4F85-64B4A61C8DD9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introduction determines whether the reader continues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General formula: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Motivation – Why your topic is worth investigating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Research question – What the paper will do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Contribution – How your work extends or adds to the literature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Method – How you will explore your research question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Preview of findings – What conclusions you draw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Roadmap of your paper</a:t>
            </a:r>
          </a:p>
          <a:p>
            <a:pPr lvl="1">
              <a:lnSpc>
                <a:spcPct val="100000"/>
              </a:lnSpc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4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86AE-9BF1-DCC8-1837-E552C72E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4397FECF-6594-67D1-4A85-65BDA2B4A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F1A7D-A5F5-F5AE-FB9E-A1961882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Background and Literature Review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0B1CA2-1E4D-CF1A-331E-6A548E10DD7D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You should assume that your readers are generally, but not specifically, knowledgeable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your readers will not need much background or institutional knowledge to understand your argument, you may want to consider folding the background into your introduction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your readers will need to be given considerable background or institutional knowledge to understand your argument, you may want to have a separate background section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Try to limit the background section to only that which is necessary to answer the research question (you can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use footnotes as necessary for everything else)</a:t>
            </a:r>
          </a:p>
        </p:txBody>
      </p:sp>
    </p:spTree>
    <p:extLst>
      <p:ext uri="{BB962C8B-B14F-4D97-AF65-F5344CB8AC3E}">
        <p14:creationId xmlns:p14="http://schemas.microsoft.com/office/powerpoint/2010/main" val="345308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610B8-0C5B-194D-46A6-868FCF406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ED8F9FE9-00FF-4437-8727-815420BAF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4D499-AD10-437B-AD18-1CA3F343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Background and Literature Review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1DD1D5-8D26-2035-E047-C7D59BF66EDE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 literature review serves to position your work within the broader literature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Your work should take priority, and you should discuss how you add to other work (rather than being overly critical)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Try to structure your literature review thematically by content and/or method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Try to limit the literature review to that which is directly relevant to your research question and analytical approach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the literature review is short, you can fold it into your introduction or background section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8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A9EBD-E402-88A8-B37B-EC63522F2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72A33D01-8F0B-38EC-227A-5F77B933D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0C509D-A341-CABA-73FA-76585BCF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Data and Analytical Approach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9B40AD-C297-48FC-A9F2-A374552F3A73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data section should have two parts: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Describe the data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Name and source of data sets; 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Period covered and variables used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Panel, cross-section, or time series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Units of observation and how many observations used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Limitations of the data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Descriptive statistics of relevant data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Tables or plots with means and standard deviations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Other relevant summary statistics for different subgroups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Please be sure to make the names of your variables clear!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Interesting and relevant patterns and relationships from the data</a:t>
            </a:r>
          </a:p>
        </p:txBody>
      </p:sp>
    </p:spTree>
    <p:extLst>
      <p:ext uri="{BB962C8B-B14F-4D97-AF65-F5344CB8AC3E}">
        <p14:creationId xmlns:p14="http://schemas.microsoft.com/office/powerpoint/2010/main" val="264312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76943-B9AE-9113-A280-8F922DA86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FE037E09-1E50-E83F-70AE-88557824F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A6AEC-A742-68CF-B52C-21E97630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Data and Analytical Approach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0AF804-8243-8D97-D970-750DCAFECEA3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Empirical papers should discuss the identification strategy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You must explain how your empirical method will demonstrate the causal relationship that you posit in the data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Write out any regressions that you use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you use a method that differs from that which is most frequently seen in the literature, explain why you have chosen this method and why it will lead to a more accurate understanding of the causal relationship you are examining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Explain why certain variables are included (or not)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Identify and defend the assumptions that you make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Explain how you handle common statistical issues (bias, missing data, imperfect instruments, etc.)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Explain any additional tests that you will perform and why</a:t>
            </a:r>
          </a:p>
        </p:txBody>
      </p:sp>
    </p:spTree>
    <p:extLst>
      <p:ext uri="{BB962C8B-B14F-4D97-AF65-F5344CB8AC3E}">
        <p14:creationId xmlns:p14="http://schemas.microsoft.com/office/powerpoint/2010/main" val="283704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A994A-DCCA-1F0E-9BBF-05FEC01D0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CCF0F39B-BA9E-5065-7ECA-909355187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1D698A-350F-BE8B-C19A-B47BBF1A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Non-Empirical Papers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DD2392-DDC4-A1BB-A0E3-90114E0B2FC1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Non-empirical papers typically put the theory or model first, then any data used to back up the conclusions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First, discuss the framework of analysis that will be used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this is brief (e.g. a summary of the existing literature), this can go in the introduction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it is a comparison of existing programs, the explanation should include the aspects being compared (which can also go in the introduction), and the literature review can be folded into the discussion/comparison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analysis will be conducted using a particular approach (e.g. rational actor model or system-level analysis), this should be explained,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though it can be explained in the introduction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Then, if this is a theoretical paper, work through the model and the conclusions drawn from the model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Finally, if there is data to illustrate that the model is appropriate, follow the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order of data and empirical approach used by empirical papers</a:t>
            </a:r>
          </a:p>
        </p:txBody>
      </p:sp>
    </p:spTree>
    <p:extLst>
      <p:ext uri="{BB962C8B-B14F-4D97-AF65-F5344CB8AC3E}">
        <p14:creationId xmlns:p14="http://schemas.microsoft.com/office/powerpoint/2010/main" val="364306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B09CE-A081-53A9-3855-CA4AFE1D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9355FA8F-EB83-DAD2-4ECA-1613363E5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9E9F7B-98F1-3465-B161-4D717B70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Results and Discussion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985B5BF-66A8-1A6B-FBF0-2C7D2C10248B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Only report and discuss results that directly answer the research question (everything else can go in an appendix)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When presenting tables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PLEASE rename the variables so that your readers know what they are!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Use the footnote of the table to provide information about the data or necessary explanation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Generally, standard errors go in parentheses with the estimate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Generally, asterisks are used to indicate significance</a:t>
            </a:r>
          </a:p>
        </p:txBody>
      </p:sp>
    </p:spTree>
    <p:extLst>
      <p:ext uri="{BB962C8B-B14F-4D97-AF65-F5344CB8AC3E}">
        <p14:creationId xmlns:p14="http://schemas.microsoft.com/office/powerpoint/2010/main" val="4228431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653CE-9820-6466-E1B2-97623ECEC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D59B8092-28B3-23EA-26D8-77CD35E3B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9CF0D4-F488-FFDB-9984-8388F8E8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Results and Discussion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94FC04-365B-78A6-5A9D-42F6AF33964E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45AD80-C45D-8104-4463-D6A710084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3" y="1608935"/>
            <a:ext cx="8766287" cy="46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0E69171-D878-3677-2D16-912AFCF44964}"/>
              </a:ext>
            </a:extLst>
          </p:cNvPr>
          <p:cNvSpPr/>
          <p:nvPr/>
        </p:nvSpPr>
        <p:spPr>
          <a:xfrm>
            <a:off x="2683428" y="-2"/>
            <a:ext cx="9508570" cy="6858001"/>
          </a:xfrm>
          <a:custGeom>
            <a:avLst/>
            <a:gdLst>
              <a:gd name="connsiteX0" fmla="*/ 0 w 9508570"/>
              <a:gd name="connsiteY0" fmla="*/ 0 h 6858000"/>
              <a:gd name="connsiteX1" fmla="*/ 6858005 w 9508570"/>
              <a:gd name="connsiteY1" fmla="*/ 0 h 6858000"/>
              <a:gd name="connsiteX2" fmla="*/ 6858006 w 9508570"/>
              <a:gd name="connsiteY2" fmla="*/ 0 h 6858000"/>
              <a:gd name="connsiteX3" fmla="*/ 9508570 w 9508570"/>
              <a:gd name="connsiteY3" fmla="*/ 0 h 6858000"/>
              <a:gd name="connsiteX4" fmla="*/ 9508570 w 9508570"/>
              <a:gd name="connsiteY4" fmla="*/ 6857999 h 6858000"/>
              <a:gd name="connsiteX5" fmla="*/ 6858006 w 9508570"/>
              <a:gd name="connsiteY5" fmla="*/ 6857999 h 6858000"/>
              <a:gd name="connsiteX6" fmla="*/ 6858006 w 95085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8570" h="6858000">
                <a:moveTo>
                  <a:pt x="0" y="0"/>
                </a:moveTo>
                <a:lnTo>
                  <a:pt x="6858005" y="0"/>
                </a:lnTo>
                <a:lnTo>
                  <a:pt x="6858006" y="0"/>
                </a:lnTo>
                <a:lnTo>
                  <a:pt x="9508570" y="0"/>
                </a:lnTo>
                <a:lnTo>
                  <a:pt x="9508570" y="6857999"/>
                </a:lnTo>
                <a:lnTo>
                  <a:pt x="6858006" y="6857999"/>
                </a:lnTo>
                <a:lnTo>
                  <a:pt x="6858006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7E5220-8D61-1182-3A79-13116AC8777B}"/>
              </a:ext>
            </a:extLst>
          </p:cNvPr>
          <p:cNvCxnSpPr/>
          <p:nvPr/>
        </p:nvCxnSpPr>
        <p:spPr>
          <a:xfrm>
            <a:off x="5181600" y="3429000"/>
            <a:ext cx="18288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8EA495-DD6C-66EB-5F66-B9304A2EE0A7}"/>
              </a:ext>
            </a:extLst>
          </p:cNvPr>
          <p:cNvCxnSpPr/>
          <p:nvPr/>
        </p:nvCxnSpPr>
        <p:spPr>
          <a:xfrm>
            <a:off x="6096000" y="4340411"/>
            <a:ext cx="18288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717A81-F4C0-1F49-37B8-58DE1933DBC3}"/>
              </a:ext>
            </a:extLst>
          </p:cNvPr>
          <p:cNvCxnSpPr/>
          <p:nvPr/>
        </p:nvCxnSpPr>
        <p:spPr>
          <a:xfrm>
            <a:off x="4267200" y="2523565"/>
            <a:ext cx="18288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6170B4-B5CE-35CA-0E4D-BC8270ECE0E0}"/>
              </a:ext>
            </a:extLst>
          </p:cNvPr>
          <p:cNvCxnSpPr/>
          <p:nvPr/>
        </p:nvCxnSpPr>
        <p:spPr>
          <a:xfrm>
            <a:off x="3376703" y="1597212"/>
            <a:ext cx="18288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682DD27-4B1F-0107-C777-3B47E6B20ABA}"/>
              </a:ext>
            </a:extLst>
          </p:cNvPr>
          <p:cNvSpPr txBox="1"/>
          <p:nvPr/>
        </p:nvSpPr>
        <p:spPr>
          <a:xfrm>
            <a:off x="5375836" y="1418522"/>
            <a:ext cx="2743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Research 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2438F-CE58-68CA-A257-EDBADC0372E9}"/>
              </a:ext>
            </a:extLst>
          </p:cNvPr>
          <p:cNvSpPr txBox="1"/>
          <p:nvPr/>
        </p:nvSpPr>
        <p:spPr>
          <a:xfrm>
            <a:off x="6287245" y="2323219"/>
            <a:ext cx="2743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Paper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69C64-F366-D792-E277-876B2A6FC185}"/>
              </a:ext>
            </a:extLst>
          </p:cNvPr>
          <p:cNvSpPr txBox="1"/>
          <p:nvPr/>
        </p:nvSpPr>
        <p:spPr>
          <a:xfrm>
            <a:off x="7213600" y="3244334"/>
            <a:ext cx="2743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Writing Tips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A21BC-2739-1346-2606-41D205BCC80B}"/>
              </a:ext>
            </a:extLst>
          </p:cNvPr>
          <p:cNvSpPr txBox="1"/>
          <p:nvPr/>
        </p:nvSpPr>
        <p:spPr>
          <a:xfrm>
            <a:off x="8119036" y="4155745"/>
            <a:ext cx="2743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66F8C8-C85B-4453-ECF6-6FAEAE2753F3}"/>
              </a:ext>
            </a:extLst>
          </p:cNvPr>
          <p:cNvSpPr txBox="1"/>
          <p:nvPr/>
        </p:nvSpPr>
        <p:spPr>
          <a:xfrm>
            <a:off x="627529" y="5521220"/>
            <a:ext cx="20558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Outline</a:t>
            </a:r>
          </a:p>
        </p:txBody>
      </p:sp>
      <p:pic>
        <p:nvPicPr>
          <p:cNvPr id="19" name="Graphic 18" descr="Thought bubbl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D0B3FC1C-446D-9DBD-4295-BACF0180B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291970" y="1140012"/>
            <a:ext cx="914400" cy="914400"/>
          </a:xfrm>
          <a:prstGeom prst="rect">
            <a:avLst/>
          </a:prstGeom>
        </p:spPr>
      </p:pic>
      <p:pic>
        <p:nvPicPr>
          <p:cNvPr id="21" name="Graphic 20" descr="Pyramid with levels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7DA4E376-902F-1AAD-D563-9BA504914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1555" y="2066365"/>
            <a:ext cx="914400" cy="914400"/>
          </a:xfrm>
          <a:prstGeom prst="rect">
            <a:avLst/>
          </a:prstGeom>
        </p:spPr>
      </p:pic>
      <p:pic>
        <p:nvPicPr>
          <p:cNvPr id="23" name="Graphic 22" descr="Lightbulb and gear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3B743F6E-967A-B15C-E3BE-D7333F3AA6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64000" y="2971799"/>
            <a:ext cx="914400" cy="914400"/>
          </a:xfrm>
          <a:prstGeom prst="rect">
            <a:avLst/>
          </a:prstGeom>
        </p:spPr>
      </p:pic>
      <p:pic>
        <p:nvPicPr>
          <p:cNvPr id="25" name="Graphic 24" descr="Storytelling with solid fill">
            <a:hlinkClick r:id="rId11" action="ppaction://hlinksldjump"/>
            <a:extLst>
              <a:ext uri="{FF2B5EF4-FFF2-40B4-BE49-F238E27FC236}">
                <a16:creationId xmlns:a16="http://schemas.microsoft.com/office/drawing/2014/main" id="{50655ACA-9394-E791-832B-F114AE6B9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87366" y="38772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71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23986-B75B-0C97-9B70-826948029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AECD278E-32F0-F92B-2792-BB7DEFBF9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F5F6E-B292-F9CA-AF9C-5BB15A18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Results and Discussion (3)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D85A2D-CA93-FD1C-77A5-A75D86D92B64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Introduce, explain, summarize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Before showing results, provide context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After showing results, describe and discuss them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First sentence should be the main takeaway</a:t>
            </a:r>
          </a:p>
          <a:p>
            <a:pPr lvl="2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Remainder of the paragraph should help the reader interpret the results in context and determine how they support your hypothesis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The last sentence should summarize what you have found and how it fits into the bigger picture (connect it back to the research question)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Try to organize your results and discussion such that they tell a story (the story of how you are answering your research question)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You may also wish to discuss the limitations of your research</a:t>
            </a:r>
          </a:p>
        </p:txBody>
      </p:sp>
    </p:spTree>
    <p:extLst>
      <p:ext uri="{BB962C8B-B14F-4D97-AF65-F5344CB8AC3E}">
        <p14:creationId xmlns:p14="http://schemas.microsoft.com/office/powerpoint/2010/main" val="76068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DBB9E-BC6B-0E46-46FA-98AE632E2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1399379F-8F13-86D0-370D-256900BA0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6B62AE-F8F3-E5EB-20AA-99E8B284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AC109A-A797-D101-2A76-1330D1E74AFA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Common components of conclusions: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Summary of main results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Potential mechanisms driving the results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Limitations of the analytical approach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Potential policy implications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Some suggest including directions for future research; just be careful that these are not things that you should have covered given your research question!</a:t>
            </a:r>
          </a:p>
        </p:txBody>
      </p:sp>
    </p:spTree>
    <p:extLst>
      <p:ext uri="{BB962C8B-B14F-4D97-AF65-F5344CB8AC3E}">
        <p14:creationId xmlns:p14="http://schemas.microsoft.com/office/powerpoint/2010/main" val="2932024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03CDB-51C7-801C-69DF-197B0F18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EB6F64E3-FA68-E94F-B10A-2F794C276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CE0B0-BECB-93AA-0652-5F4B9167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References and Citations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F5D056-D225-FC38-4D56-69014228D135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Give credit where credit is due.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Always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If the idea, theory, fact, or evidence comes from someone else, it must be cited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Common knowledge (e.g. the sky is blue) does not need to be cited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Economics papers typically use in-text citations (rather than footnote or endnote citations)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When citing the source of an idea, use the author last name(s) in the text, followed by the publication date in parentheses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“As argued by Smith (1776)…”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When citing the source of supporting evidence, put the author last name(s) and publication dates in parentheses, separated by a comma, with multiple sources separated by semicolons, listed by publication date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“Countries become wealthy by trading (Smith, 1776)…”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“Countries become wealthy by trading (Smith, 1776; Ricardo, 1817)…”</a:t>
            </a:r>
          </a:p>
        </p:txBody>
      </p:sp>
    </p:spTree>
    <p:extLst>
      <p:ext uri="{BB962C8B-B14F-4D97-AF65-F5344CB8AC3E}">
        <p14:creationId xmlns:p14="http://schemas.microsoft.com/office/powerpoint/2010/main" val="199476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744A0-8366-0A3D-909D-1FFEDD0F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8C434FA5-C7C7-8E6F-91CD-2CC6F4637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932CE-CF58-4D62-A781-522CC3CA0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References and Citations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08373B-FBDD-3F18-FB63-B07D3388F6AB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539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All references should be listed in a “References” section at the end of the paper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Many economics journals use the Chicago manual of style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Other fields (and sometimes economics) often use MLA style or APA style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Pick a manual of style and apply it consistently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ChatGPT (and other large language models) are really good at predictive text, but not so good at economic theory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It can be useful in breaking through writer’s block, editing text, and even coming up with Stata, R, or Python code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Generative AI should be cited if used, even when used for editing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Cite the tool you used (ChatGPT, Gemini, Claude, etc.)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Document how you used the tool (brainstorming, revising text, generating code, etc.)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adapted the content</a:t>
            </a:r>
          </a:p>
        </p:txBody>
      </p:sp>
    </p:spTree>
    <p:extLst>
      <p:ext uri="{BB962C8B-B14F-4D97-AF65-F5344CB8AC3E}">
        <p14:creationId xmlns:p14="http://schemas.microsoft.com/office/powerpoint/2010/main" val="2664593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97087-AB00-EDAC-6AA3-CE441A5B2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yramid with levels with solid fill">
            <a:extLst>
              <a:ext uri="{FF2B5EF4-FFF2-40B4-BE49-F238E27FC236}">
                <a16:creationId xmlns:a16="http://schemas.microsoft.com/office/drawing/2014/main" id="{7620FE71-6EFA-9E5A-9CBF-685229649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F03F3-54E8-E6C2-3D8C-66C93453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B91FD3-44F7-503E-5B58-B9763B495EE8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Tips for Economics Research Papers – 2021-2022 Edition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” (Plamen Nikolov, IZA Institute of Labor Economics, IZA DP No. 15057, January 2022)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Writing for Accounting and Economics PhDs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” (Dominika Langenmayr, WU Vienna, accessed 5 February 2024)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Guide to Generative AI: Citing Generative AI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” (UNC University Libraries, accessed 30 January 2025)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Cite AI Generated Content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” (Purdue University Libraries and School of Information Studies, accessed 30 January 2025)</a:t>
            </a:r>
          </a:p>
        </p:txBody>
      </p:sp>
    </p:spTree>
    <p:extLst>
      <p:ext uri="{BB962C8B-B14F-4D97-AF65-F5344CB8AC3E}">
        <p14:creationId xmlns:p14="http://schemas.microsoft.com/office/powerpoint/2010/main" val="1797918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119EA06E-BB95-3EC1-280A-2F4541A5C242}"/>
              </a:ext>
            </a:extLst>
          </p:cNvPr>
          <p:cNvSpPr/>
          <p:nvPr/>
        </p:nvSpPr>
        <p:spPr>
          <a:xfrm rot="5400000">
            <a:off x="-1916" y="1917"/>
            <a:ext cx="4351340" cy="434751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5F09C-DC54-EDEE-8398-92F1419B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058" y="681038"/>
            <a:ext cx="9819341" cy="93261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Writing Tips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41B5BFA-D57A-C5E7-46B6-5E3CBA4C7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6977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Lightbulb and gear with solid fill">
            <a:extLst>
              <a:ext uri="{FF2B5EF4-FFF2-40B4-BE49-F238E27FC236}">
                <a16:creationId xmlns:a16="http://schemas.microsoft.com/office/drawing/2014/main" id="{555A7330-D734-799A-E7E5-30F53B062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" y="681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78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CA6AF-ACC8-C31D-0575-F4D83D612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ghtbulb and gear with solid fill">
            <a:extLst>
              <a:ext uri="{FF2B5EF4-FFF2-40B4-BE49-F238E27FC236}">
                <a16:creationId xmlns:a16="http://schemas.microsoft.com/office/drawing/2014/main" id="{D53F9416-0495-6BA7-E4A2-685C5EFB2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78156C-CCF1-1DF9-459E-E6299192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Writing Your Research Paper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A4C1227-739F-541A-4AE6-671090402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229922"/>
              </p:ext>
            </p:extLst>
          </p:nvPr>
        </p:nvGraphicFramePr>
        <p:xfrm>
          <a:off x="621553" y="1825624"/>
          <a:ext cx="9741647" cy="441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8367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5103A-1108-164E-FC89-F3C6BD152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 descr="Lightbulb and gear with solid fill">
            <a:extLst>
              <a:ext uri="{FF2B5EF4-FFF2-40B4-BE49-F238E27FC236}">
                <a16:creationId xmlns:a16="http://schemas.microsoft.com/office/drawing/2014/main" id="{79104EDC-2A7D-6987-EC21-FC3EAE0EF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0363200" y="5029200"/>
            <a:ext cx="18288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00A0C-781F-062A-D08C-343C7D8F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2" y="600890"/>
            <a:ext cx="10990216" cy="992779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Outlining Your Research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F64D9-0885-2199-5010-57165C170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892" y="1594078"/>
            <a:ext cx="5396683" cy="43501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Suggestion for General Section 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0F340-333D-A8B7-6BD4-7BECA3B3A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5" y="1597140"/>
            <a:ext cx="5396683" cy="43195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Introduce, Explain, Summarize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DAF23F-C54D-E2B4-4313-C175276C9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5" y="2133600"/>
            <a:ext cx="5396683" cy="412351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Your readers are knowledgeable, but they do not have the analysis in their heads like you do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When writing, therefore, help them out!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Introduce the evidence/model you are about to state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is the evidence/model?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How does it help to support the paragraph/section/paper thesis statement?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Explain the evidence/model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 not assume that the readers have drawn the same conclusions that you did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Tell the readers what is happening and how they should interpret what you have shown them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Summarize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Remind the readers what they just learned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Remind the readers how this supports the paragraph/section/paper thesis statement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856F45-4CE9-1DF9-A9DE-D6BE4A1C8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892" y="2133600"/>
            <a:ext cx="5396683" cy="4123510"/>
          </a:xfrm>
        </p:spPr>
        <p:txBody>
          <a:bodyPr>
            <a:normAutofit fontScale="47500" lnSpcReduction="20000"/>
          </a:bodyPr>
          <a:lstStyle/>
          <a:p>
            <a:pPr marL="339725" indent="-339725">
              <a:lnSpc>
                <a:spcPct val="120000"/>
              </a:lnSpc>
              <a:buFont typeface="+mj-lt"/>
              <a:buAutoNum type="roman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Section introduction (with clear thesis statement – what will you be doing in this section?)</a:t>
            </a:r>
          </a:p>
          <a:p>
            <a:pPr marL="339725" indent="-339725">
              <a:lnSpc>
                <a:spcPct val="120000"/>
              </a:lnSpc>
              <a:buFont typeface="+mj-lt"/>
              <a:buAutoNum type="roman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Paragraph main idea/thesis statement</a:t>
            </a:r>
          </a:p>
          <a:p>
            <a:pPr marL="801688" lvl="1" indent="-344488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Supporting detail</a:t>
            </a:r>
          </a:p>
          <a:p>
            <a:pPr marL="1254125" lvl="2" indent="-339725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Introduce, explain, summarize</a:t>
            </a:r>
          </a:p>
          <a:p>
            <a:pPr marL="1254125" lvl="2" indent="-339725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Connect back to section thesis</a:t>
            </a:r>
          </a:p>
          <a:p>
            <a:pPr marL="801688" lvl="1" indent="-344488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Supporting detail</a:t>
            </a:r>
          </a:p>
          <a:p>
            <a:pPr marL="1254125" lvl="2" indent="-339725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Introduce, explain, summarize</a:t>
            </a:r>
          </a:p>
          <a:p>
            <a:pPr marL="1254125" lvl="2" indent="-339725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Connect back to section thesis</a:t>
            </a:r>
          </a:p>
          <a:p>
            <a:pPr marL="801688" lvl="1" indent="-344488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Paragraph conclusion/summary</a:t>
            </a:r>
          </a:p>
          <a:p>
            <a:pPr marL="339725" indent="-339725">
              <a:lnSpc>
                <a:spcPct val="120000"/>
              </a:lnSpc>
              <a:buFont typeface="+mj-lt"/>
              <a:buAutoNum type="roman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Additional paragraphs (following structure above)</a:t>
            </a:r>
          </a:p>
          <a:p>
            <a:pPr marL="339725" indent="-339725">
              <a:lnSpc>
                <a:spcPct val="120000"/>
              </a:lnSpc>
              <a:buFont typeface="+mj-lt"/>
              <a:buAutoNum type="romanU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Conclusion (that summarizes what you have done in the section and connects back to research question)</a:t>
            </a:r>
          </a:p>
        </p:txBody>
      </p:sp>
    </p:spTree>
    <p:extLst>
      <p:ext uri="{BB962C8B-B14F-4D97-AF65-F5344CB8AC3E}">
        <p14:creationId xmlns:p14="http://schemas.microsoft.com/office/powerpoint/2010/main" val="328749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4030E-EF6A-78B2-D814-93061351A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ghtbulb and gear with solid fill">
            <a:extLst>
              <a:ext uri="{FF2B5EF4-FFF2-40B4-BE49-F238E27FC236}">
                <a16:creationId xmlns:a16="http://schemas.microsoft.com/office/drawing/2014/main" id="{D036E632-6DA0-F2E8-3E71-CDFD238AA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EC830-E075-DA41-E175-65CD471C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Academic Writing Conventions 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6A9E45-4F13-90F7-9549-57D656455ADC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Prioritize being clear and easy to understand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Be precise and succinct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Lead with the main idea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Err on the side of explaining (rather than assuming that your reader knows what you are thinking)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 not use uncommon or made-up abbreviations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 the active voice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Active voice: The subject does the action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Passive voice: The subject is acted upon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31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F9D5-9179-BFCA-264B-1A6828719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ghtbulb and gear with solid fill">
            <a:extLst>
              <a:ext uri="{FF2B5EF4-FFF2-40B4-BE49-F238E27FC236}">
                <a16:creationId xmlns:a16="http://schemas.microsoft.com/office/drawing/2014/main" id="{0A5C80AD-D9EF-D372-D64D-BD1928C64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F18782-DEEB-D281-CFE3-872E4B79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Academic Writing Conventions (2)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32E71E-8448-8BA9-A68F-806E1F3786B8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Using “I” to talk about what you did is acceptable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When talking about something that you and your readers might be expected to believe, it is fine to use “we”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Try not to use extreme or overly dramatic language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Try to avoid contractions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 in-text citations when referencing other literature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Comments that you wish to include but that do not directly contribute to your analysis can go in footnotes</a:t>
            </a:r>
          </a:p>
        </p:txBody>
      </p:sp>
    </p:spTree>
    <p:extLst>
      <p:ext uri="{BB962C8B-B14F-4D97-AF65-F5344CB8AC3E}">
        <p14:creationId xmlns:p14="http://schemas.microsoft.com/office/powerpoint/2010/main" val="280904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5CFD5-DBE9-9BB3-8DF1-1A5B4BCAF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B3C7BE54-EBBB-DA91-0020-1EE6BEF3403D}"/>
              </a:ext>
            </a:extLst>
          </p:cNvPr>
          <p:cNvSpPr/>
          <p:nvPr/>
        </p:nvSpPr>
        <p:spPr>
          <a:xfrm rot="5400000">
            <a:off x="-1916" y="1917"/>
            <a:ext cx="4351340" cy="4347512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DD154-EC72-1EC2-D6E4-F479C154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058" y="681038"/>
            <a:ext cx="9819341" cy="93261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Research Question</a:t>
            </a:r>
          </a:p>
        </p:txBody>
      </p:sp>
      <p:pic>
        <p:nvPicPr>
          <p:cNvPr id="5" name="Graphic 4" descr="Thought bubble with solid fill">
            <a:extLst>
              <a:ext uri="{FF2B5EF4-FFF2-40B4-BE49-F238E27FC236}">
                <a16:creationId xmlns:a16="http://schemas.microsoft.com/office/drawing/2014/main" id="{8A32A4FB-197B-F8C1-06EB-0DEB405C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" y="681037"/>
            <a:ext cx="914400" cy="914400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E4ADD56-A54F-D5D6-5BB0-E8ABEBD0A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4943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2254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D0EDF-DDC6-6AFD-B544-C3382E6AA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ghtbulb and gear with solid fill">
            <a:extLst>
              <a:ext uri="{FF2B5EF4-FFF2-40B4-BE49-F238E27FC236}">
                <a16:creationId xmlns:a16="http://schemas.microsoft.com/office/drawing/2014/main" id="{DC02093B-BF43-76C4-ED8A-E7702A0DF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9E12BA-7536-0DCC-C889-A72A3C44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Tips for Revising and Editing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F7D176-7AE7-033B-B5E7-5FB699324D75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Be careful when using Grammarly or Google Docs editing features – suggestions from these can be incorrect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Try revising printed drafts and reading aloud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 not be afraid to delete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Is the word/sentence/paragraph/idea necessary to prove your point?  If not, delete it!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Err on the side of being concise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Seek (and accept) feedback from others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Revise often – writing is rewriting!</a:t>
            </a:r>
          </a:p>
        </p:txBody>
      </p:sp>
    </p:spTree>
    <p:extLst>
      <p:ext uri="{BB962C8B-B14F-4D97-AF65-F5344CB8AC3E}">
        <p14:creationId xmlns:p14="http://schemas.microsoft.com/office/powerpoint/2010/main" val="1387552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3E2BF-4FDB-B2FC-4953-85AB37BFF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ghtbulb and gear with solid fill">
            <a:extLst>
              <a:ext uri="{FF2B5EF4-FFF2-40B4-BE49-F238E27FC236}">
                <a16:creationId xmlns:a16="http://schemas.microsoft.com/office/drawing/2014/main" id="{221DAB99-FC0B-B7B5-7DD2-7618F4DB1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51A685-1AC2-36CB-186F-B965BA46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Editing Checklist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F97CA4-ECFC-D464-B532-73983AD2AF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640242"/>
              </p:ext>
            </p:extLst>
          </p:nvPr>
        </p:nvGraphicFramePr>
        <p:xfrm>
          <a:off x="621553" y="1607672"/>
          <a:ext cx="10978776" cy="463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9755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B3C8F3C2-5B6D-5F99-3B3E-5C4A9F6FD79C}"/>
              </a:ext>
            </a:extLst>
          </p:cNvPr>
          <p:cNvSpPr/>
          <p:nvPr/>
        </p:nvSpPr>
        <p:spPr>
          <a:xfrm rot="5400000">
            <a:off x="-1916" y="1917"/>
            <a:ext cx="4351340" cy="4347512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5F09C-DC54-EDEE-8398-92F1419B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058" y="681038"/>
            <a:ext cx="9819341" cy="93261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Resources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6879EB4-5907-0D3A-B481-4B2AB382E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7728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Storytelling with solid fill">
            <a:extLst>
              <a:ext uri="{FF2B5EF4-FFF2-40B4-BE49-F238E27FC236}">
                <a16:creationId xmlns:a16="http://schemas.microsoft.com/office/drawing/2014/main" id="{00106375-462E-A533-A283-C019A9B17A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" y="6810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74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9C92B-FD0F-E729-9DD6-DAE91A20F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torytelling with solid fill">
            <a:extLst>
              <a:ext uri="{FF2B5EF4-FFF2-40B4-BE49-F238E27FC236}">
                <a16:creationId xmlns:a16="http://schemas.microsoft.com/office/drawing/2014/main" id="{6363EA16-2C87-A650-4D76-D6F5BE842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A317A-8B8D-B24E-B32C-08FC115B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Resources for Writing Empirical Research Papers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285FC8-1D15-AE49-39DA-20010D0A5AEE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5474446" cy="44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Tips for Economics Research Papers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(Plamen Nikolov, IZA 2022)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Academic Writing for Accounting and Economics PhDs (Dominika Langenmayr)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Structure of a Paper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 Body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Conclusion, List of References, and Appendix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a Research Paper (Purdue OWL)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DEBC2-6320-FE2B-A832-82CEC336A96E}"/>
              </a:ext>
            </a:extLst>
          </p:cNvPr>
          <p:cNvSpPr txBox="1">
            <a:spLocks/>
          </p:cNvSpPr>
          <p:nvPr/>
        </p:nvSpPr>
        <p:spPr>
          <a:xfrm>
            <a:off x="6125883" y="1825624"/>
            <a:ext cx="5474446" cy="44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 and Tools for Writing (UNC)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Resources (UB)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Writing Process (Purdue OWL)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Generative AI (e.g. ChatGPT)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Generative AI in Academic Writing (UNC)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Generative AI in the Writing Process (UMich)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Plagiarism and Academic Scholarship (UB)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0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B8000-56DC-EB4D-F116-DC569DB10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torytelling with solid fill">
            <a:extLst>
              <a:ext uri="{FF2B5EF4-FFF2-40B4-BE49-F238E27FC236}">
                <a16:creationId xmlns:a16="http://schemas.microsoft.com/office/drawing/2014/main" id="{1A6F38E3-8BCF-41A1-50E8-68170D41A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F2A74-0E76-88E1-3018-7B9C3306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Resources for References and Citations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1A1491-0F8C-A1A6-0270-9B8BAFFF891E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Endnote (UB Libraries)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Style and Formatting Guides (Purdue OWL)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 Style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APA Style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Chicago Style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Citation Generators Responsibly (Purdue OWL)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Avoiding Plagiarism (Purdue OWL)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Citing Generative AI (UC San Diego)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6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FA036-9F67-1E71-96EB-C0977E4A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torytelling with solid fill">
            <a:extLst>
              <a:ext uri="{FF2B5EF4-FFF2-40B4-BE49-F238E27FC236}">
                <a16:creationId xmlns:a16="http://schemas.microsoft.com/office/drawing/2014/main" id="{D9A0AD6C-63A3-EA43-9149-66214F634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0D96C-48F3-275A-8B14-3790A682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UB Resources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D7EBF1-7AC7-E312-3707-34B9825D5631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 Economics Librarian: Carolyn Klotzbach-Russell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 Center for Excellence in Writing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 Research Help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 Generative AI and Academic Integrity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DF5D0-4BA9-290D-BB8B-15FE1C3D7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ought bubble with solid fill">
            <a:extLst>
              <a:ext uri="{FF2B5EF4-FFF2-40B4-BE49-F238E27FC236}">
                <a16:creationId xmlns:a16="http://schemas.microsoft.com/office/drawing/2014/main" id="{C876F862-0720-DCFA-7B86-EE053FC10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94CD5D-A086-A81D-4C44-3237282F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2" y="615576"/>
            <a:ext cx="10955253" cy="992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What is a research question, and why is it important?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A441B3-9A7F-DDE1-106B-EDAC175BE3E1}"/>
              </a:ext>
            </a:extLst>
          </p:cNvPr>
          <p:cNvSpPr txBox="1">
            <a:spLocks/>
          </p:cNvSpPr>
          <p:nvPr/>
        </p:nvSpPr>
        <p:spPr>
          <a:xfrm>
            <a:off x="621553" y="1825624"/>
            <a:ext cx="10955254" cy="441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 research question articulates the issue or problem that will be investigated and how it will be analyzed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Determining and clearly defining the research question is perhaps the most important step in conducting research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Research questions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Define the scope of the study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Direct the line(s) of inquiry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Provide a framework for assessing work and progress </a:t>
            </a:r>
          </a:p>
        </p:txBody>
      </p:sp>
    </p:spTree>
    <p:extLst>
      <p:ext uri="{BB962C8B-B14F-4D97-AF65-F5344CB8AC3E}">
        <p14:creationId xmlns:p14="http://schemas.microsoft.com/office/powerpoint/2010/main" val="64656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91D2E-7CC4-3462-0993-CC2A68F4E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DAD4-9CB0-4BB7-967F-B8F391FD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Types of Research Questions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(Bouchrika, 2004)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AC978D8-DDC3-89C5-6D56-3779744CE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906300"/>
              </p:ext>
            </p:extLst>
          </p:nvPr>
        </p:nvGraphicFramePr>
        <p:xfrm>
          <a:off x="621553" y="1825624"/>
          <a:ext cx="10978776" cy="441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raight Connector 3">
            <a:extLst>
              <a:ext uri="{FF2B5EF4-FFF2-40B4-BE49-F238E27FC236}">
                <a16:creationId xmlns:a16="http://schemas.microsoft.com/office/drawing/2014/main" id="{DB628F23-1413-92C2-1693-B9FE7EDCBF45}"/>
              </a:ext>
            </a:extLst>
          </p:cNvPr>
          <p:cNvSpPr/>
          <p:nvPr/>
        </p:nvSpPr>
        <p:spPr>
          <a:xfrm>
            <a:off x="6922735" y="3621549"/>
            <a:ext cx="91440" cy="4124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12474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Straight Connector 3">
            <a:extLst>
              <a:ext uri="{FF2B5EF4-FFF2-40B4-BE49-F238E27FC236}">
                <a16:creationId xmlns:a16="http://schemas.microsoft.com/office/drawing/2014/main" id="{181DEFAB-BDC4-84AA-6F83-5F027873A89E}"/>
              </a:ext>
            </a:extLst>
          </p:cNvPr>
          <p:cNvSpPr/>
          <p:nvPr/>
        </p:nvSpPr>
        <p:spPr>
          <a:xfrm>
            <a:off x="6922735" y="3954504"/>
            <a:ext cx="91440" cy="4124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12474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1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E701B-DEEE-53B7-0370-7E1EEF6FA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ought bubble with solid fill">
            <a:extLst>
              <a:ext uri="{FF2B5EF4-FFF2-40B4-BE49-F238E27FC236}">
                <a16:creationId xmlns:a16="http://schemas.microsoft.com/office/drawing/2014/main" id="{AD1C53B8-CC88-294C-AAE5-0E40C858F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BAFF-96D5-8D29-AD6E-FC63C5FA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Tips for Developing an Effective Research Question (1)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C9FB59-6302-592A-193B-BE77BED9A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882237"/>
              </p:ext>
            </p:extLst>
          </p:nvPr>
        </p:nvGraphicFramePr>
        <p:xfrm>
          <a:off x="621553" y="1825624"/>
          <a:ext cx="10978776" cy="441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474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C741-F5C6-0C4A-AF5E-17FD2EFEF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ought bubble with solid fill">
            <a:extLst>
              <a:ext uri="{FF2B5EF4-FFF2-40B4-BE49-F238E27FC236}">
                <a16:creationId xmlns:a16="http://schemas.microsoft.com/office/drawing/2014/main" id="{F9DBFCD8-46F3-9441-EE55-73962A122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3A0694-6160-E7AA-1FD2-E9D8D8E8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Tips for Developing an Effective Research Question (2)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FD74B8-3447-3FFD-8378-AAD3750DE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375790"/>
              </p:ext>
            </p:extLst>
          </p:nvPr>
        </p:nvGraphicFramePr>
        <p:xfrm>
          <a:off x="621553" y="1825624"/>
          <a:ext cx="9741648" cy="441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771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C5A08-AD6F-1326-9E95-0AE9E534D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ought bubble with solid fill">
            <a:extLst>
              <a:ext uri="{FF2B5EF4-FFF2-40B4-BE49-F238E27FC236}">
                <a16:creationId xmlns:a16="http://schemas.microsoft.com/office/drawing/2014/main" id="{F97CDDAD-C261-AEED-A708-683967704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3200" y="5029200"/>
            <a:ext cx="1828800" cy="1828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8D20A-C0C1-DF3B-625C-7551AB0C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615576"/>
            <a:ext cx="10978776" cy="99209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Tips for Developing an Effective Research Question (3)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7DA79-944A-B6E8-2334-B74EAE4AAB3F}"/>
              </a:ext>
            </a:extLst>
          </p:cNvPr>
          <p:cNvSpPr/>
          <p:nvPr/>
        </p:nvSpPr>
        <p:spPr>
          <a:xfrm>
            <a:off x="621553" y="1825624"/>
            <a:ext cx="10978776" cy="4416799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Example questions to ask yourself when writing an empirical research question:</a:t>
            </a:r>
          </a:p>
          <a:p>
            <a:pPr marL="685800" lvl="2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What is the population being studied?</a:t>
            </a:r>
          </a:p>
          <a:p>
            <a:pPr marL="685800" lvl="2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What is the exposure, intervention, or causal variable?</a:t>
            </a:r>
          </a:p>
          <a:p>
            <a:pPr marL="685800" lvl="2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(Optional) What is the comparison group?</a:t>
            </a:r>
          </a:p>
          <a:p>
            <a:pPr marL="685800" lvl="2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What is the outcome of interest?</a:t>
            </a:r>
          </a:p>
          <a:p>
            <a:pPr marL="685800" lvl="2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What is the timeframe of interest?</a:t>
            </a:r>
          </a:p>
        </p:txBody>
      </p:sp>
    </p:spTree>
    <p:extLst>
      <p:ext uri="{BB962C8B-B14F-4D97-AF65-F5344CB8AC3E}">
        <p14:creationId xmlns:p14="http://schemas.microsoft.com/office/powerpoint/2010/main" val="58585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207F4-8B7F-14D6-767C-19B5BBF16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6B4E-9E9D-92EE-17DD-8BD71BC5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32399"/>
            <a:ext cx="10948896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Evaluating Your Research Question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0CD29B-3908-5B0A-305F-C7BF21E6D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68953"/>
              </p:ext>
            </p:extLst>
          </p:nvPr>
        </p:nvGraphicFramePr>
        <p:xfrm>
          <a:off x="235131" y="1146800"/>
          <a:ext cx="11730453" cy="548758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842469640"/>
                    </a:ext>
                  </a:extLst>
                </a:gridCol>
                <a:gridCol w="3097351">
                  <a:extLst>
                    <a:ext uri="{9D8B030D-6E8A-4147-A177-3AD203B41FA5}">
                      <a16:colId xmlns:a16="http://schemas.microsoft.com/office/drawing/2014/main" val="2314907081"/>
                    </a:ext>
                  </a:extLst>
                </a:gridCol>
                <a:gridCol w="3097351">
                  <a:extLst>
                    <a:ext uri="{9D8B030D-6E8A-4147-A177-3AD203B41FA5}">
                      <a16:colId xmlns:a16="http://schemas.microsoft.com/office/drawing/2014/main" val="1738272034"/>
                    </a:ext>
                  </a:extLst>
                </a:gridCol>
                <a:gridCol w="3097351">
                  <a:extLst>
                    <a:ext uri="{9D8B030D-6E8A-4147-A177-3AD203B41FA5}">
                      <a16:colId xmlns:a16="http://schemas.microsoft.com/office/drawing/2014/main" val="1201466428"/>
                    </a:ext>
                  </a:extLst>
                </a:gridCol>
              </a:tblGrid>
              <a:tr h="590554">
                <a:tc gridSpan="4"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1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research question:</a:t>
                      </a:r>
                    </a:p>
                    <a:p>
                      <a:endParaRPr lang="en-US" sz="11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29206"/>
                  </a:ext>
                </a:extLst>
              </a:tr>
              <a:tr h="2574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Effective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Progressing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Needs 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27493"/>
                  </a:ext>
                </a:extLst>
              </a:tr>
              <a:tr h="2574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Research Question Content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337570"/>
                  </a:ext>
                </a:extLst>
              </a:tr>
              <a:tr h="39832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Feasibility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is comfortably within your ability to investigate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is almost within your ability to investigate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is not within your ability to investigate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4035299"/>
                  </a:ext>
                </a:extLst>
              </a:tr>
              <a:tr h="55322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Interest and novelty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is worth studying and it will bring new insight to the field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It is apparent why others should be interest in your question, but the contribution to the field is not clear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It is not obvious why others should be interested in your question, or your question has been answered before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8588871"/>
                  </a:ext>
                </a:extLst>
              </a:tr>
              <a:tr h="55322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Relevance and appropriateness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meets the standards and expectations of the target audience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partially meets some of the standards and expectations of the target audience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does not meet the standards and expectations of the target audience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541348"/>
                  </a:ext>
                </a:extLst>
              </a:tr>
              <a:tr h="55322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Structure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defines the scope and implies the analytical process of your paper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partially defines the scope and/or partially implies the analytical process of your paper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does not define the scope and/or imply analytical process of your paper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4991561"/>
                  </a:ext>
                </a:extLst>
              </a:tr>
              <a:tr h="2574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Research Question Writing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i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928001"/>
                  </a:ext>
                </a:extLst>
              </a:tr>
              <a:tr h="55322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Clarity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Readers can understand the purpose of the project without additional explanation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Readers can understand the general purpose of the project but need additional details and explanation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The question is vague, making it difficult for readers to understand the purpose of the project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81920169"/>
                  </a:ext>
                </a:extLst>
              </a:tr>
              <a:tr h="55322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Focus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is sufficiently narrow to be answerable within the confines of the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is slightly too broad to be fully answerable within the confines of the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is too broad to be answerable within a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0611024"/>
                  </a:ext>
                </a:extLst>
              </a:tr>
              <a:tr h="39832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Conciseness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is succinct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is clear but could be made succinct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is long and difficult to follow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2DC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060791"/>
                  </a:ext>
                </a:extLst>
              </a:tr>
              <a:tr h="55322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Complexity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Answering your question requires synthesis and analysis to fully answer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Answering your question requires some analysis but could be summarized with facts or as “yes” or “no”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Your question can be answered with facts or is a “yes” or “no” question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442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87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3241</Words>
  <Application>Microsoft Office PowerPoint</Application>
  <PresentationFormat>Widescreen</PresentationFormat>
  <Paragraphs>341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Aptos</vt:lpstr>
      <vt:lpstr>Arial</vt:lpstr>
      <vt:lpstr>Verdana</vt:lpstr>
      <vt:lpstr>Office Theme</vt:lpstr>
      <vt:lpstr>Writing an Effective Research Paper</vt:lpstr>
      <vt:lpstr>PowerPoint Presentation</vt:lpstr>
      <vt:lpstr>Research Question</vt:lpstr>
      <vt:lpstr>What is a research question, and why is it important?</vt:lpstr>
      <vt:lpstr>Types of Research Questions (Bouchrika, 2004)</vt:lpstr>
      <vt:lpstr>Tips for Developing an Effective Research Question (1)</vt:lpstr>
      <vt:lpstr>Tips for Developing an Effective Research Question (2)</vt:lpstr>
      <vt:lpstr>Tips for Developing an Effective Research Question (3)</vt:lpstr>
      <vt:lpstr>Evaluating Your Research Question</vt:lpstr>
      <vt:lpstr>Sources</vt:lpstr>
      <vt:lpstr>Paper Structure</vt:lpstr>
      <vt:lpstr>Introduction</vt:lpstr>
      <vt:lpstr>Background and Literature Review (1)</vt:lpstr>
      <vt:lpstr>Background and Literature Review (2)</vt:lpstr>
      <vt:lpstr>Data and Analytical Approach (1)</vt:lpstr>
      <vt:lpstr>Data and Analytical Approach (2)</vt:lpstr>
      <vt:lpstr>Non-Empirical Papers</vt:lpstr>
      <vt:lpstr>Results and Discussion (1)</vt:lpstr>
      <vt:lpstr>Results and Discussion (2)</vt:lpstr>
      <vt:lpstr>Results and Discussion (3)</vt:lpstr>
      <vt:lpstr>Conclusion</vt:lpstr>
      <vt:lpstr>References and Citations (1)</vt:lpstr>
      <vt:lpstr>References and Citations (2)</vt:lpstr>
      <vt:lpstr>Sources</vt:lpstr>
      <vt:lpstr>Writing Tips</vt:lpstr>
      <vt:lpstr>Writing Your Research Paper</vt:lpstr>
      <vt:lpstr>Outlining Your Research Paper</vt:lpstr>
      <vt:lpstr>Academic Writing Conventions (1)</vt:lpstr>
      <vt:lpstr>Academic Writing Conventions (2)</vt:lpstr>
      <vt:lpstr>Tips for Revising and Editing</vt:lpstr>
      <vt:lpstr>Editing Checklist</vt:lpstr>
      <vt:lpstr>Resources</vt:lpstr>
      <vt:lpstr>Resources for Writing Empirical Research Papers</vt:lpstr>
      <vt:lpstr>Resources for References and Citations</vt:lpstr>
      <vt:lpstr>UB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an Effective Research Paper</dc:title>
  <dc:creator>Aisling Winston</dc:creator>
  <cp:lastModifiedBy>Aisling Winston</cp:lastModifiedBy>
  <cp:revision>23</cp:revision>
  <dcterms:created xsi:type="dcterms:W3CDTF">2024-01-31T17:44:40Z</dcterms:created>
  <dcterms:modified xsi:type="dcterms:W3CDTF">2025-02-04T16:47:56Z</dcterms:modified>
</cp:coreProperties>
</file>